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7"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embeddedFontLst>
    <p:embeddedFont>
      <p:font typeface="IBM Plex Sans" panose="020B0503050203000203" pitchFamily="34" charset="0"/>
      <p:regular r:id="rId30"/>
      <p:bold r:id="rId31"/>
      <p:italic r:id="rId32"/>
      <p:boldItalic r:id="rId33"/>
    </p:embeddedFont>
    <p:embeddedFont>
      <p:font typeface="IBM Plex Sans Light" panose="020B0403050203000203" pitchFamily="34" charset="0"/>
      <p:regular r:id="rId34"/>
      <p:bold r:id="rId35"/>
      <p:italic r:id="rId36"/>
      <p:boldItalic r:id="rId37"/>
    </p:embeddedFont>
    <p:embeddedFont>
      <p:font typeface="IBM Plex Sans Medium" panose="020B0603050203000203" pitchFamily="34" charset="0"/>
      <p:regular r:id="rId38"/>
      <p:bold r:id="rId39"/>
      <p:italic r:id="rId40"/>
      <p:boldItalic r:id="rId41"/>
    </p:embeddedFont>
    <p:embeddedFont>
      <p:font typeface="IBM Plex Sans SemiBold" panose="020B0703050203000203" pitchFamily="34" charset="0"/>
      <p:regular r:id="rId42"/>
      <p:bold r:id="rId43"/>
      <p:italic r:id="rId44"/>
      <p:boldItalic r:id="rId45"/>
    </p:embeddedFont>
    <p:embeddedFont>
      <p:font typeface="Roboto" panose="02000000000000000000" pitchFamily="2" charset="0"/>
      <p:regular r:id="rId46"/>
      <p:bold r:id="rId47"/>
      <p:italic r:id="rId48"/>
      <p:boldItalic r:id="rId49"/>
    </p:embeddedFont>
    <p:embeddedFont>
      <p:font typeface="Sora" pitchFamily="2" charset="0"/>
      <p:regular r:id="rId50"/>
      <p:bold r:id="rId51"/>
    </p:embeddedFont>
    <p:embeddedFont>
      <p:font typeface="Sora ExtraLight" pitchFamily="2" charset="0"/>
      <p:regular r:id="rId52"/>
      <p:bold r:id="rId53"/>
    </p:embeddedFont>
    <p:embeddedFont>
      <p:font typeface="Sora Light" pitchFamily="2" charset="0"/>
      <p:regular r:id="rId54"/>
      <p:bold r:id="rId55"/>
    </p:embeddedFont>
    <p:embeddedFont>
      <p:font typeface="Sora Medium" pitchFamily="2" charset="0"/>
      <p:regular r:id="rId56"/>
      <p:bold r:id="rId57"/>
    </p:embeddedFont>
    <p:embeddedFont>
      <p:font typeface="Sora SemiBold" pitchFamily="2" charset="0"/>
      <p:regular r:id="rId58"/>
      <p:bold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yce Ta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27FB4C-CD85-4627-ADAB-D4B2B82E0C2F}">
  <a:tblStyle styleId="{F527FB4C-CD85-4627-ADAB-D4B2B82E0C2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60" d="100"/>
          <a:sy n="160" d="100"/>
        </p:scale>
        <p:origin x="78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font" Target="fonts/font29.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font" Target="fonts/font30.fntdata"/><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10-23T15:55:04.113" idx="1">
    <p:pos x="6000" y="0"/>
    <p:text>Please add the number of survey and interview questions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3947f787520_0_8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3947f787520_0_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39b0e3827c7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39b0e3827c7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39b0e3827c7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39b0e3827c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39b0e3827c7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39b0e3827c7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39b0e3827c7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39b0e3827c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39b0e3827c7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39b0e3827c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39b0e3827c7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39b0e3827c7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39b0e3827c7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39b0e3827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39b0e3827c7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39b0e3827c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39b0e3827c7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39b0e3827c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38dc69db4fb_3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38dc69db4fb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39b11c185ee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39b11c185ee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38dc69db4fb_3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38dc69db4fb_3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39537150d5a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39537150d5a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38dc69db4fb_3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38dc69db4fb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39537150d5a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 name="Google Shape;1090;g39537150d5a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39537150d5a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39537150d5a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39b0e3827c7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1" name="Google Shape;1111;g39b0e3827c7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39cab085aa5_2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39cab085aa5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397e3b0dde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397e3b0dd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3947f787520_0_8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3947f787520_0_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3947f787520_0_9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3947f787520_0_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3947f787520_0_9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3947f787520_0_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3947f787520_0_9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3947f787520_0_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3947f787520_0_14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3947f787520_0_1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3947f787520_0_14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3947f787520_0_1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39b0e3827c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39b0e3827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 Alt 2">
  <p:cSld name="BLANK_2">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ubTitle" idx="1"/>
          </p:nvPr>
        </p:nvSpPr>
        <p:spPr>
          <a:xfrm>
            <a:off x="130200" y="4291350"/>
            <a:ext cx="4922100" cy="739200"/>
          </a:xfrm>
          <a:prstGeom prst="rect">
            <a:avLst/>
          </a:prstGeom>
        </p:spPr>
        <p:txBody>
          <a:bodyPr spcFirstLastPara="1" wrap="square" lIns="91425" tIns="91425" rIns="91425" bIns="91425" anchor="b" anchorCtr="0">
            <a:noAutofit/>
          </a:bodyPr>
          <a:lstStyle>
            <a:lvl1pPr lvl="0">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1pPr>
            <a:lvl2pPr lvl="1">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2pPr>
            <a:lvl3pPr lvl="2">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3pPr>
            <a:lvl4pPr lvl="3">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4pPr>
            <a:lvl5pPr lvl="4">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5pPr>
            <a:lvl6pPr lvl="5">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6pPr>
            <a:lvl7pPr lvl="6">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7pPr>
            <a:lvl8pPr lvl="7">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8pPr>
            <a:lvl9pPr lvl="8">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9pPr>
          </a:lstStyle>
          <a:p>
            <a:endParaRPr/>
          </a:p>
        </p:txBody>
      </p:sp>
      <p:sp>
        <p:nvSpPr>
          <p:cNvPr id="11" name="Google Shape;11;p2"/>
          <p:cNvSpPr/>
          <p:nvPr/>
        </p:nvSpPr>
        <p:spPr>
          <a:xfrm rot="-900003">
            <a:off x="2618331" y="-723216"/>
            <a:ext cx="4001240" cy="1687704"/>
          </a:xfrm>
          <a:prstGeom prst="chord">
            <a:avLst>
              <a:gd name="adj1" fmla="val 694140"/>
              <a:gd name="adj2" fmla="val 11948531"/>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2" name="Google Shape;12;p2"/>
          <p:cNvSpPr txBox="1">
            <a:spLocks noGrp="1"/>
          </p:cNvSpPr>
          <p:nvPr>
            <p:ph type="subTitle" idx="2"/>
          </p:nvPr>
        </p:nvSpPr>
        <p:spPr>
          <a:xfrm>
            <a:off x="138475" y="228600"/>
            <a:ext cx="2164500" cy="3387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dk2"/>
                </a:solidFill>
                <a:latin typeface="Sora Light"/>
                <a:ea typeface="Sora Light"/>
                <a:cs typeface="Sora Light"/>
                <a:sym typeface="Sora Light"/>
              </a:defRPr>
            </a:lvl1pPr>
            <a:lvl2pPr lvl="1">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2pPr>
            <a:lvl3pPr lvl="2">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3pPr>
            <a:lvl4pPr lvl="3">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4pPr>
            <a:lvl5pPr lvl="4">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5pPr>
            <a:lvl6pPr lvl="5">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6pPr>
            <a:lvl7pPr lvl="6">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7pPr>
            <a:lvl8pPr lvl="7">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8pPr>
            <a:lvl9pPr lvl="8">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9pPr>
          </a:lstStyle>
          <a:p>
            <a:endParaRPr/>
          </a:p>
        </p:txBody>
      </p:sp>
      <p:sp>
        <p:nvSpPr>
          <p:cNvPr id="13" name="Google Shape;13;p2"/>
          <p:cNvSpPr/>
          <p:nvPr/>
        </p:nvSpPr>
        <p:spPr>
          <a:xfrm>
            <a:off x="228600" y="4445350"/>
            <a:ext cx="4823700" cy="21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nvGrpSpPr>
          <p:cNvPr id="14" name="Google Shape;14;p2"/>
          <p:cNvGrpSpPr/>
          <p:nvPr/>
        </p:nvGrpSpPr>
        <p:grpSpPr>
          <a:xfrm rot="10800000" flipH="1">
            <a:off x="4395238" y="-11"/>
            <a:ext cx="4748757" cy="2797859"/>
            <a:chOff x="3200875" y="1642950"/>
            <a:chExt cx="5970275" cy="3517550"/>
          </a:xfrm>
        </p:grpSpPr>
        <p:sp>
          <p:nvSpPr>
            <p:cNvPr id="15" name="Google Shape;15;p2"/>
            <p:cNvSpPr/>
            <p:nvPr/>
          </p:nvSpPr>
          <p:spPr>
            <a:xfrm>
              <a:off x="4208325" y="1644500"/>
              <a:ext cx="4962825" cy="3516000"/>
            </a:xfrm>
            <a:custGeom>
              <a:avLst/>
              <a:gdLst/>
              <a:ahLst/>
              <a:cxnLst/>
              <a:rect l="l" t="t" r="r" b="b"/>
              <a:pathLst>
                <a:path w="198513" h="140640" extrusionOk="0">
                  <a:moveTo>
                    <a:pt x="31387" y="0"/>
                  </a:moveTo>
                  <a:lnTo>
                    <a:pt x="0" y="140640"/>
                  </a:lnTo>
                  <a:lnTo>
                    <a:pt x="198513" y="140640"/>
                  </a:lnTo>
                  <a:lnTo>
                    <a:pt x="198513" y="63700"/>
                  </a:lnTo>
                  <a:close/>
                </a:path>
              </a:pathLst>
            </a:custGeom>
            <a:gradFill>
              <a:gsLst>
                <a:gs pos="0">
                  <a:schemeClr val="accent2"/>
                </a:gs>
                <a:gs pos="21000">
                  <a:schemeClr val="lt2"/>
                </a:gs>
                <a:gs pos="51000">
                  <a:schemeClr val="accent1"/>
                </a:gs>
                <a:gs pos="79000">
                  <a:schemeClr val="accent1"/>
                </a:gs>
                <a:gs pos="91000">
                  <a:schemeClr val="accent3"/>
                </a:gs>
                <a:gs pos="100000">
                  <a:schemeClr val="accent4"/>
                </a:gs>
              </a:gsLst>
              <a:lin ang="5400012" scaled="0"/>
            </a:gradFill>
            <a:ln>
              <a:noFill/>
            </a:ln>
          </p:spPr>
          <p:txBody>
            <a:bodyPr/>
            <a:lstStyle/>
            <a:p>
              <a:endParaRPr lang="en-US"/>
            </a:p>
          </p:txBody>
        </p:sp>
        <p:sp>
          <p:nvSpPr>
            <p:cNvPr id="16" name="Google Shape;16;p2"/>
            <p:cNvSpPr/>
            <p:nvPr/>
          </p:nvSpPr>
          <p:spPr>
            <a:xfrm>
              <a:off x="3200875" y="1642950"/>
              <a:ext cx="1795975" cy="3517550"/>
            </a:xfrm>
            <a:custGeom>
              <a:avLst/>
              <a:gdLst/>
              <a:ahLst/>
              <a:cxnLst/>
              <a:rect l="l" t="t" r="r" b="b"/>
              <a:pathLst>
                <a:path w="71839" h="140702" extrusionOk="0">
                  <a:moveTo>
                    <a:pt x="71839" y="0"/>
                  </a:moveTo>
                  <a:lnTo>
                    <a:pt x="40808" y="140702"/>
                  </a:lnTo>
                  <a:lnTo>
                    <a:pt x="0" y="140702"/>
                  </a:lnTo>
                  <a:close/>
                </a:path>
              </a:pathLst>
            </a:custGeom>
            <a:solidFill>
              <a:schemeClr val="accent5"/>
            </a:solidFill>
            <a:ln>
              <a:noFill/>
            </a:ln>
          </p:spPr>
          <p:txBody>
            <a:bodyPr/>
            <a:lstStyle/>
            <a:p>
              <a:endParaRPr lang="en-US"/>
            </a:p>
          </p:txBody>
        </p:sp>
      </p:grpSp>
      <p:grpSp>
        <p:nvGrpSpPr>
          <p:cNvPr id="17" name="Google Shape;17;p2"/>
          <p:cNvGrpSpPr/>
          <p:nvPr/>
        </p:nvGrpSpPr>
        <p:grpSpPr>
          <a:xfrm flipH="1">
            <a:off x="6309311" y="2793726"/>
            <a:ext cx="2834695" cy="1890116"/>
            <a:chOff x="312900" y="2793625"/>
            <a:chExt cx="2221200" cy="1481050"/>
          </a:xfrm>
        </p:grpSpPr>
        <p:grpSp>
          <p:nvGrpSpPr>
            <p:cNvPr id="18" name="Google Shape;18;p2"/>
            <p:cNvGrpSpPr/>
            <p:nvPr/>
          </p:nvGrpSpPr>
          <p:grpSpPr>
            <a:xfrm>
              <a:off x="312900" y="2793625"/>
              <a:ext cx="1851000" cy="1481050"/>
              <a:chOff x="461225" y="3249175"/>
              <a:chExt cx="1851000" cy="1481050"/>
            </a:xfrm>
          </p:grpSpPr>
          <p:grpSp>
            <p:nvGrpSpPr>
              <p:cNvPr id="19" name="Google Shape;19;p2"/>
              <p:cNvGrpSpPr/>
              <p:nvPr/>
            </p:nvGrpSpPr>
            <p:grpSpPr>
              <a:xfrm>
                <a:off x="461225" y="3249175"/>
                <a:ext cx="1851000" cy="370200"/>
                <a:chOff x="461225" y="3249175"/>
                <a:chExt cx="1851000" cy="370200"/>
              </a:xfrm>
            </p:grpSpPr>
            <p:sp>
              <p:nvSpPr>
                <p:cNvPr id="20" name="Google Shape;20;p2"/>
                <p:cNvSpPr/>
                <p:nvPr/>
              </p:nvSpPr>
              <p:spPr>
                <a:xfrm>
                  <a:off x="4612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1" name="Google Shape;21;p2"/>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2" name="Google Shape;22;p2"/>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23" name="Google Shape;23;p2"/>
              <p:cNvGrpSpPr/>
              <p:nvPr/>
            </p:nvGrpSpPr>
            <p:grpSpPr>
              <a:xfrm>
                <a:off x="461225" y="3619500"/>
                <a:ext cx="1480800" cy="370200"/>
                <a:chOff x="461225" y="3249175"/>
                <a:chExt cx="1480800" cy="370200"/>
              </a:xfrm>
            </p:grpSpPr>
            <p:sp>
              <p:nvSpPr>
                <p:cNvPr id="24" name="Google Shape;24;p2"/>
                <p:cNvSpPr/>
                <p:nvPr/>
              </p:nvSpPr>
              <p:spPr>
                <a:xfrm>
                  <a:off x="4612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5" name="Google Shape;25;p2"/>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6" name="Google Shape;26;p2"/>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7" name="Google Shape;27;p2"/>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28" name="Google Shape;28;p2"/>
              <p:cNvGrpSpPr/>
              <p:nvPr/>
            </p:nvGrpSpPr>
            <p:grpSpPr>
              <a:xfrm>
                <a:off x="461225" y="3989700"/>
                <a:ext cx="1851000" cy="370200"/>
                <a:chOff x="461225" y="3249175"/>
                <a:chExt cx="1851000" cy="370200"/>
              </a:xfrm>
            </p:grpSpPr>
            <p:sp>
              <p:nvSpPr>
                <p:cNvPr id="29" name="Google Shape;29;p2"/>
                <p:cNvSpPr/>
                <p:nvPr/>
              </p:nvSpPr>
              <p:spPr>
                <a:xfrm>
                  <a:off x="4612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0" name="Google Shape;30;p2"/>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1" name="Google Shape;31;p2"/>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2" name="Google Shape;32;p2"/>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33" name="Google Shape;33;p2"/>
              <p:cNvGrpSpPr/>
              <p:nvPr/>
            </p:nvGrpSpPr>
            <p:grpSpPr>
              <a:xfrm>
                <a:off x="461225" y="4360025"/>
                <a:ext cx="1480800" cy="370200"/>
                <a:chOff x="461225" y="3249175"/>
                <a:chExt cx="1480800" cy="370200"/>
              </a:xfrm>
            </p:grpSpPr>
            <p:sp>
              <p:nvSpPr>
                <p:cNvPr id="34" name="Google Shape;34;p2"/>
                <p:cNvSpPr/>
                <p:nvPr/>
              </p:nvSpPr>
              <p:spPr>
                <a:xfrm>
                  <a:off x="4612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5" name="Google Shape;35;p2"/>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36" name="Google Shape;36;p2"/>
            <p:cNvSpPr/>
            <p:nvPr/>
          </p:nvSpPr>
          <p:spPr>
            <a:xfrm>
              <a:off x="2163900" y="3903580"/>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37" name="Google Shape;37;p2"/>
          <p:cNvSpPr txBox="1">
            <a:spLocks noGrp="1"/>
          </p:cNvSpPr>
          <p:nvPr>
            <p:ph type="title"/>
          </p:nvPr>
        </p:nvSpPr>
        <p:spPr>
          <a:xfrm>
            <a:off x="74600" y="2891050"/>
            <a:ext cx="5876700" cy="1440000"/>
          </a:xfrm>
          <a:prstGeom prst="rect">
            <a:avLst/>
          </a:prstGeom>
        </p:spPr>
        <p:txBody>
          <a:bodyPr spcFirstLastPara="1" wrap="square" lIns="91425" tIns="91425" rIns="91425" bIns="91425" anchor="b" anchorCtr="0">
            <a:noAutofit/>
          </a:bodyPr>
          <a:lstStyle>
            <a:lvl1pPr lvl="0">
              <a:lnSpc>
                <a:spcPct val="70000"/>
              </a:lnSpc>
              <a:spcBef>
                <a:spcPts val="0"/>
              </a:spcBef>
              <a:spcAft>
                <a:spcPts val="0"/>
              </a:spcAft>
              <a:buNone/>
              <a:defRPr sz="5500">
                <a:solidFill>
                  <a:schemeClr val="dk1"/>
                </a:solidFill>
              </a:defRPr>
            </a:lvl1pPr>
            <a:lvl2pPr lvl="1">
              <a:spcBef>
                <a:spcPts val="0"/>
              </a:spcBef>
              <a:spcAft>
                <a:spcPts val="0"/>
              </a:spcAft>
              <a:buClr>
                <a:schemeClr val="dk1"/>
              </a:buClr>
              <a:buSzPts val="5500"/>
              <a:buFont typeface="IBM Plex Sans"/>
              <a:buNone/>
              <a:defRPr sz="5500">
                <a:solidFill>
                  <a:schemeClr val="dk1"/>
                </a:solidFill>
              </a:defRPr>
            </a:lvl2pPr>
            <a:lvl3pPr lvl="2">
              <a:spcBef>
                <a:spcPts val="0"/>
              </a:spcBef>
              <a:spcAft>
                <a:spcPts val="0"/>
              </a:spcAft>
              <a:buClr>
                <a:schemeClr val="dk1"/>
              </a:buClr>
              <a:buSzPts val="5500"/>
              <a:buFont typeface="IBM Plex Sans"/>
              <a:buNone/>
              <a:defRPr sz="5500">
                <a:solidFill>
                  <a:schemeClr val="dk1"/>
                </a:solidFill>
              </a:defRPr>
            </a:lvl3pPr>
            <a:lvl4pPr lvl="3">
              <a:spcBef>
                <a:spcPts val="0"/>
              </a:spcBef>
              <a:spcAft>
                <a:spcPts val="0"/>
              </a:spcAft>
              <a:buClr>
                <a:schemeClr val="dk1"/>
              </a:buClr>
              <a:buSzPts val="5500"/>
              <a:buFont typeface="IBM Plex Sans"/>
              <a:buNone/>
              <a:defRPr sz="5500">
                <a:solidFill>
                  <a:schemeClr val="dk1"/>
                </a:solidFill>
              </a:defRPr>
            </a:lvl4pPr>
            <a:lvl5pPr lvl="4">
              <a:spcBef>
                <a:spcPts val="0"/>
              </a:spcBef>
              <a:spcAft>
                <a:spcPts val="0"/>
              </a:spcAft>
              <a:buClr>
                <a:schemeClr val="dk1"/>
              </a:buClr>
              <a:buSzPts val="5500"/>
              <a:buFont typeface="IBM Plex Sans"/>
              <a:buNone/>
              <a:defRPr sz="5500">
                <a:solidFill>
                  <a:schemeClr val="dk1"/>
                </a:solidFill>
              </a:defRPr>
            </a:lvl5pPr>
            <a:lvl6pPr lvl="5">
              <a:spcBef>
                <a:spcPts val="0"/>
              </a:spcBef>
              <a:spcAft>
                <a:spcPts val="0"/>
              </a:spcAft>
              <a:buClr>
                <a:schemeClr val="dk1"/>
              </a:buClr>
              <a:buSzPts val="5500"/>
              <a:buFont typeface="IBM Plex Sans"/>
              <a:buNone/>
              <a:defRPr sz="5500">
                <a:solidFill>
                  <a:schemeClr val="dk1"/>
                </a:solidFill>
              </a:defRPr>
            </a:lvl6pPr>
            <a:lvl7pPr lvl="6">
              <a:spcBef>
                <a:spcPts val="0"/>
              </a:spcBef>
              <a:spcAft>
                <a:spcPts val="0"/>
              </a:spcAft>
              <a:buClr>
                <a:schemeClr val="dk1"/>
              </a:buClr>
              <a:buSzPts val="5500"/>
              <a:buFont typeface="IBM Plex Sans"/>
              <a:buNone/>
              <a:defRPr sz="5500">
                <a:solidFill>
                  <a:schemeClr val="dk1"/>
                </a:solidFill>
              </a:defRPr>
            </a:lvl7pPr>
            <a:lvl8pPr lvl="7">
              <a:spcBef>
                <a:spcPts val="0"/>
              </a:spcBef>
              <a:spcAft>
                <a:spcPts val="0"/>
              </a:spcAft>
              <a:buClr>
                <a:schemeClr val="dk1"/>
              </a:buClr>
              <a:buSzPts val="5500"/>
              <a:buFont typeface="IBM Plex Sans"/>
              <a:buNone/>
              <a:defRPr sz="5500">
                <a:solidFill>
                  <a:schemeClr val="dk1"/>
                </a:solidFill>
              </a:defRPr>
            </a:lvl8pPr>
            <a:lvl9pPr lvl="8">
              <a:spcBef>
                <a:spcPts val="0"/>
              </a:spcBef>
              <a:spcAft>
                <a:spcPts val="0"/>
              </a:spcAft>
              <a:buClr>
                <a:schemeClr val="dk1"/>
              </a:buClr>
              <a:buSzPts val="5500"/>
              <a:buFont typeface="IBM Plex Sans"/>
              <a:buNone/>
              <a:defRPr sz="5500">
                <a:solidFill>
                  <a:schemeClr val="dk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Roadmap">
  <p:cSld name="CUSTOM_2">
    <p:spTree>
      <p:nvGrpSpPr>
        <p:cNvPr id="1" name="Shape 242"/>
        <p:cNvGrpSpPr/>
        <p:nvPr/>
      </p:nvGrpSpPr>
      <p:grpSpPr>
        <a:xfrm>
          <a:off x="0" y="0"/>
          <a:ext cx="0" cy="0"/>
          <a:chOff x="0" y="0"/>
          <a:chExt cx="0" cy="0"/>
        </a:xfrm>
      </p:grpSpPr>
      <p:sp>
        <p:nvSpPr>
          <p:cNvPr id="243" name="Google Shape;243;p11"/>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244" name="Google Shape;244;p11"/>
          <p:cNvSpPr txBox="1">
            <a:spLocks noGrp="1"/>
          </p:cNvSpPr>
          <p:nvPr>
            <p:ph type="title" idx="2"/>
          </p:nvPr>
        </p:nvSpPr>
        <p:spPr>
          <a:xfrm>
            <a:off x="115025" y="502775"/>
            <a:ext cx="5400000" cy="6888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grpSp>
        <p:nvGrpSpPr>
          <p:cNvPr id="245" name="Google Shape;245;p11"/>
          <p:cNvGrpSpPr/>
          <p:nvPr/>
        </p:nvGrpSpPr>
        <p:grpSpPr>
          <a:xfrm rot="10800000" flipH="1">
            <a:off x="6179902" y="24"/>
            <a:ext cx="2963226" cy="1495659"/>
            <a:chOff x="4306084" y="2701610"/>
            <a:chExt cx="4837921" cy="2441893"/>
          </a:xfrm>
        </p:grpSpPr>
        <p:sp>
          <p:nvSpPr>
            <p:cNvPr id="246" name="Google Shape;246;p11"/>
            <p:cNvSpPr/>
            <p:nvPr/>
          </p:nvSpPr>
          <p:spPr>
            <a:xfrm>
              <a:off x="4306084" y="4485495"/>
              <a:ext cx="4837921" cy="658008"/>
            </a:xfrm>
            <a:custGeom>
              <a:avLst/>
              <a:gdLst/>
              <a:ahLst/>
              <a:cxnLst/>
              <a:rect l="l" t="t" r="r" b="b"/>
              <a:pathLst>
                <a:path w="89824" h="12217" fill="none" extrusionOk="0">
                  <a:moveTo>
                    <a:pt x="85826" y="0"/>
                  </a:moveTo>
                  <a:lnTo>
                    <a:pt x="85826" y="0"/>
                  </a:lnTo>
                  <a:lnTo>
                    <a:pt x="85045" y="291"/>
                  </a:lnTo>
                  <a:lnTo>
                    <a:pt x="84218" y="581"/>
                  </a:lnTo>
                  <a:lnTo>
                    <a:pt x="83370" y="871"/>
                  </a:lnTo>
                  <a:lnTo>
                    <a:pt x="82476" y="1139"/>
                  </a:lnTo>
                  <a:lnTo>
                    <a:pt x="81538" y="1430"/>
                  </a:lnTo>
                  <a:lnTo>
                    <a:pt x="80578" y="1697"/>
                  </a:lnTo>
                  <a:lnTo>
                    <a:pt x="79596" y="1943"/>
                  </a:lnTo>
                  <a:lnTo>
                    <a:pt x="78568" y="2189"/>
                  </a:lnTo>
                  <a:lnTo>
                    <a:pt x="77496" y="2434"/>
                  </a:lnTo>
                  <a:lnTo>
                    <a:pt x="76424" y="2680"/>
                  </a:lnTo>
                  <a:lnTo>
                    <a:pt x="75308" y="2903"/>
                  </a:lnTo>
                  <a:lnTo>
                    <a:pt x="74146" y="3104"/>
                  </a:lnTo>
                  <a:lnTo>
                    <a:pt x="71779" y="3529"/>
                  </a:lnTo>
                  <a:lnTo>
                    <a:pt x="69278" y="3886"/>
                  </a:lnTo>
                  <a:lnTo>
                    <a:pt x="66709" y="4221"/>
                  </a:lnTo>
                  <a:lnTo>
                    <a:pt x="64029" y="4511"/>
                  </a:lnTo>
                  <a:lnTo>
                    <a:pt x="61260" y="4779"/>
                  </a:lnTo>
                  <a:lnTo>
                    <a:pt x="58424" y="4980"/>
                  </a:lnTo>
                  <a:lnTo>
                    <a:pt x="55498" y="5159"/>
                  </a:lnTo>
                  <a:lnTo>
                    <a:pt x="52506" y="5271"/>
                  </a:lnTo>
                  <a:lnTo>
                    <a:pt x="49468" y="5338"/>
                  </a:lnTo>
                  <a:lnTo>
                    <a:pt x="46364" y="5382"/>
                  </a:lnTo>
                  <a:lnTo>
                    <a:pt x="46364" y="5382"/>
                  </a:lnTo>
                  <a:lnTo>
                    <a:pt x="43260" y="5338"/>
                  </a:lnTo>
                  <a:lnTo>
                    <a:pt x="40200" y="5271"/>
                  </a:lnTo>
                  <a:lnTo>
                    <a:pt x="37208" y="5159"/>
                  </a:lnTo>
                  <a:lnTo>
                    <a:pt x="34304" y="4980"/>
                  </a:lnTo>
                  <a:lnTo>
                    <a:pt x="31446" y="4779"/>
                  </a:lnTo>
                  <a:lnTo>
                    <a:pt x="28676" y="4511"/>
                  </a:lnTo>
                  <a:lnTo>
                    <a:pt x="25996" y="4221"/>
                  </a:lnTo>
                  <a:lnTo>
                    <a:pt x="23428" y="3886"/>
                  </a:lnTo>
                  <a:lnTo>
                    <a:pt x="20927" y="3529"/>
                  </a:lnTo>
                  <a:lnTo>
                    <a:pt x="18560" y="3104"/>
                  </a:lnTo>
                  <a:lnTo>
                    <a:pt x="17421" y="2903"/>
                  </a:lnTo>
                  <a:lnTo>
                    <a:pt x="16282" y="2680"/>
                  </a:lnTo>
                  <a:lnTo>
                    <a:pt x="15210" y="2434"/>
                  </a:lnTo>
                  <a:lnTo>
                    <a:pt x="14138" y="2189"/>
                  </a:lnTo>
                  <a:lnTo>
                    <a:pt x="13110" y="1943"/>
                  </a:lnTo>
                  <a:lnTo>
                    <a:pt x="12128" y="1697"/>
                  </a:lnTo>
                  <a:lnTo>
                    <a:pt x="11167" y="1430"/>
                  </a:lnTo>
                  <a:lnTo>
                    <a:pt x="10229" y="1139"/>
                  </a:lnTo>
                  <a:lnTo>
                    <a:pt x="9336" y="871"/>
                  </a:lnTo>
                  <a:lnTo>
                    <a:pt x="8487" y="581"/>
                  </a:lnTo>
                  <a:lnTo>
                    <a:pt x="7661" y="291"/>
                  </a:lnTo>
                  <a:lnTo>
                    <a:pt x="6879" y="0"/>
                  </a:lnTo>
                  <a:lnTo>
                    <a:pt x="6879" y="0"/>
                  </a:lnTo>
                  <a:lnTo>
                    <a:pt x="6075" y="313"/>
                  </a:lnTo>
                  <a:lnTo>
                    <a:pt x="5338" y="648"/>
                  </a:lnTo>
                  <a:lnTo>
                    <a:pt x="4624" y="983"/>
                  </a:lnTo>
                  <a:lnTo>
                    <a:pt x="3976" y="1340"/>
                  </a:lnTo>
                  <a:lnTo>
                    <a:pt x="3351" y="1697"/>
                  </a:lnTo>
                  <a:lnTo>
                    <a:pt x="2793" y="2055"/>
                  </a:lnTo>
                  <a:lnTo>
                    <a:pt x="2279" y="2412"/>
                  </a:lnTo>
                  <a:lnTo>
                    <a:pt x="1810" y="2792"/>
                  </a:lnTo>
                  <a:lnTo>
                    <a:pt x="1386" y="3171"/>
                  </a:lnTo>
                  <a:lnTo>
                    <a:pt x="1028" y="3551"/>
                  </a:lnTo>
                  <a:lnTo>
                    <a:pt x="716" y="3931"/>
                  </a:lnTo>
                  <a:lnTo>
                    <a:pt x="470" y="4310"/>
                  </a:lnTo>
                  <a:lnTo>
                    <a:pt x="269" y="4712"/>
                  </a:lnTo>
                  <a:lnTo>
                    <a:pt x="180" y="4913"/>
                  </a:lnTo>
                  <a:lnTo>
                    <a:pt x="135" y="5114"/>
                  </a:lnTo>
                  <a:lnTo>
                    <a:pt x="68" y="5315"/>
                  </a:lnTo>
                  <a:lnTo>
                    <a:pt x="46" y="5516"/>
                  </a:lnTo>
                  <a:lnTo>
                    <a:pt x="23" y="5717"/>
                  </a:lnTo>
                  <a:lnTo>
                    <a:pt x="1" y="5918"/>
                  </a:lnTo>
                  <a:lnTo>
                    <a:pt x="1" y="5918"/>
                  </a:lnTo>
                  <a:lnTo>
                    <a:pt x="23" y="6142"/>
                  </a:lnTo>
                  <a:lnTo>
                    <a:pt x="46" y="6365"/>
                  </a:lnTo>
                  <a:lnTo>
                    <a:pt x="90" y="6566"/>
                  </a:lnTo>
                  <a:lnTo>
                    <a:pt x="135" y="6789"/>
                  </a:lnTo>
                  <a:lnTo>
                    <a:pt x="224" y="7013"/>
                  </a:lnTo>
                  <a:lnTo>
                    <a:pt x="314" y="7214"/>
                  </a:lnTo>
                  <a:lnTo>
                    <a:pt x="425" y="7437"/>
                  </a:lnTo>
                  <a:lnTo>
                    <a:pt x="537" y="7638"/>
                  </a:lnTo>
                  <a:lnTo>
                    <a:pt x="671" y="7839"/>
                  </a:lnTo>
                  <a:lnTo>
                    <a:pt x="827" y="8062"/>
                  </a:lnTo>
                  <a:lnTo>
                    <a:pt x="1185" y="8464"/>
                  </a:lnTo>
                  <a:lnTo>
                    <a:pt x="1609" y="8866"/>
                  </a:lnTo>
                  <a:lnTo>
                    <a:pt x="2078" y="9268"/>
                  </a:lnTo>
                  <a:lnTo>
                    <a:pt x="2614" y="9670"/>
                  </a:lnTo>
                  <a:lnTo>
                    <a:pt x="3195" y="10050"/>
                  </a:lnTo>
                  <a:lnTo>
                    <a:pt x="3842" y="10430"/>
                  </a:lnTo>
                  <a:lnTo>
                    <a:pt x="4557" y="10809"/>
                  </a:lnTo>
                  <a:lnTo>
                    <a:pt x="5294" y="11167"/>
                  </a:lnTo>
                  <a:lnTo>
                    <a:pt x="6098" y="11524"/>
                  </a:lnTo>
                  <a:lnTo>
                    <a:pt x="6969" y="11881"/>
                  </a:lnTo>
                  <a:lnTo>
                    <a:pt x="7862" y="12216"/>
                  </a:lnTo>
                  <a:lnTo>
                    <a:pt x="84844" y="12216"/>
                  </a:lnTo>
                  <a:lnTo>
                    <a:pt x="89824" y="9871"/>
                  </a:lnTo>
                  <a:lnTo>
                    <a:pt x="89824" y="1988"/>
                  </a:lnTo>
                  <a:lnTo>
                    <a:pt x="89824" y="1988"/>
                  </a:lnTo>
                  <a:lnTo>
                    <a:pt x="89400" y="1720"/>
                  </a:lnTo>
                  <a:lnTo>
                    <a:pt x="88975" y="1474"/>
                  </a:lnTo>
                  <a:lnTo>
                    <a:pt x="88506" y="1206"/>
                  </a:lnTo>
                  <a:lnTo>
                    <a:pt x="88015" y="961"/>
                  </a:lnTo>
                  <a:lnTo>
                    <a:pt x="87501" y="715"/>
                  </a:lnTo>
                  <a:lnTo>
                    <a:pt x="86965" y="469"/>
                  </a:lnTo>
                  <a:lnTo>
                    <a:pt x="85826" y="0"/>
                  </a:lnTo>
                  <a:lnTo>
                    <a:pt x="85826" y="0"/>
                  </a:ln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247" name="Google Shape;247;p11"/>
            <p:cNvSpPr/>
            <p:nvPr/>
          </p:nvSpPr>
          <p:spPr>
            <a:xfrm>
              <a:off x="4306084" y="3738493"/>
              <a:ext cx="4837921" cy="747038"/>
            </a:xfrm>
            <a:custGeom>
              <a:avLst/>
              <a:gdLst/>
              <a:ahLst/>
              <a:cxnLst/>
              <a:rect l="l" t="t" r="r" b="b"/>
              <a:pathLst>
                <a:path w="89824" h="13870" fill="none" extrusionOk="0">
                  <a:moveTo>
                    <a:pt x="79372" y="0"/>
                  </a:moveTo>
                  <a:lnTo>
                    <a:pt x="79372" y="0"/>
                  </a:lnTo>
                  <a:lnTo>
                    <a:pt x="77764" y="380"/>
                  </a:lnTo>
                  <a:lnTo>
                    <a:pt x="76067" y="737"/>
                  </a:lnTo>
                  <a:lnTo>
                    <a:pt x="74325" y="1072"/>
                  </a:lnTo>
                  <a:lnTo>
                    <a:pt x="72494" y="1407"/>
                  </a:lnTo>
                  <a:lnTo>
                    <a:pt x="70595" y="1698"/>
                  </a:lnTo>
                  <a:lnTo>
                    <a:pt x="68652" y="1966"/>
                  </a:lnTo>
                  <a:lnTo>
                    <a:pt x="66642" y="2234"/>
                  </a:lnTo>
                  <a:lnTo>
                    <a:pt x="64565" y="2457"/>
                  </a:lnTo>
                  <a:lnTo>
                    <a:pt x="62444" y="2658"/>
                  </a:lnTo>
                  <a:lnTo>
                    <a:pt x="60278" y="2859"/>
                  </a:lnTo>
                  <a:lnTo>
                    <a:pt x="58044" y="3015"/>
                  </a:lnTo>
                  <a:lnTo>
                    <a:pt x="55789" y="3127"/>
                  </a:lnTo>
                  <a:lnTo>
                    <a:pt x="53488" y="3239"/>
                  </a:lnTo>
                  <a:lnTo>
                    <a:pt x="51143" y="3306"/>
                  </a:lnTo>
                  <a:lnTo>
                    <a:pt x="48754" y="3350"/>
                  </a:lnTo>
                  <a:lnTo>
                    <a:pt x="46364" y="3373"/>
                  </a:lnTo>
                  <a:lnTo>
                    <a:pt x="46364" y="3373"/>
                  </a:lnTo>
                  <a:lnTo>
                    <a:pt x="43952" y="3350"/>
                  </a:lnTo>
                  <a:lnTo>
                    <a:pt x="41563" y="3306"/>
                  </a:lnTo>
                  <a:lnTo>
                    <a:pt x="39218" y="3239"/>
                  </a:lnTo>
                  <a:lnTo>
                    <a:pt x="36917" y="3127"/>
                  </a:lnTo>
                  <a:lnTo>
                    <a:pt x="34662" y="3015"/>
                  </a:lnTo>
                  <a:lnTo>
                    <a:pt x="32451" y="2859"/>
                  </a:lnTo>
                  <a:lnTo>
                    <a:pt x="30262" y="2658"/>
                  </a:lnTo>
                  <a:lnTo>
                    <a:pt x="28140" y="2457"/>
                  </a:lnTo>
                  <a:lnTo>
                    <a:pt x="26086" y="2234"/>
                  </a:lnTo>
                  <a:lnTo>
                    <a:pt x="24053" y="1966"/>
                  </a:lnTo>
                  <a:lnTo>
                    <a:pt x="22111" y="1698"/>
                  </a:lnTo>
                  <a:lnTo>
                    <a:pt x="20212" y="1407"/>
                  </a:lnTo>
                  <a:lnTo>
                    <a:pt x="18381" y="1072"/>
                  </a:lnTo>
                  <a:lnTo>
                    <a:pt x="16639" y="737"/>
                  </a:lnTo>
                  <a:lnTo>
                    <a:pt x="14942" y="380"/>
                  </a:lnTo>
                  <a:lnTo>
                    <a:pt x="13334" y="0"/>
                  </a:lnTo>
                  <a:lnTo>
                    <a:pt x="13334" y="0"/>
                  </a:lnTo>
                  <a:lnTo>
                    <a:pt x="11815" y="380"/>
                  </a:lnTo>
                  <a:lnTo>
                    <a:pt x="10386" y="782"/>
                  </a:lnTo>
                  <a:lnTo>
                    <a:pt x="9046" y="1229"/>
                  </a:lnTo>
                  <a:lnTo>
                    <a:pt x="7773" y="1653"/>
                  </a:lnTo>
                  <a:lnTo>
                    <a:pt x="6589" y="2122"/>
                  </a:lnTo>
                  <a:lnTo>
                    <a:pt x="5495" y="2591"/>
                  </a:lnTo>
                  <a:lnTo>
                    <a:pt x="4490" y="3060"/>
                  </a:lnTo>
                  <a:lnTo>
                    <a:pt x="4021" y="3328"/>
                  </a:lnTo>
                  <a:lnTo>
                    <a:pt x="3574" y="3574"/>
                  </a:lnTo>
                  <a:lnTo>
                    <a:pt x="3150" y="3819"/>
                  </a:lnTo>
                  <a:lnTo>
                    <a:pt x="2770" y="4087"/>
                  </a:lnTo>
                  <a:lnTo>
                    <a:pt x="2391" y="4333"/>
                  </a:lnTo>
                  <a:lnTo>
                    <a:pt x="2056" y="4601"/>
                  </a:lnTo>
                  <a:lnTo>
                    <a:pt x="1743" y="4869"/>
                  </a:lnTo>
                  <a:lnTo>
                    <a:pt x="1430" y="5137"/>
                  </a:lnTo>
                  <a:lnTo>
                    <a:pt x="1162" y="5405"/>
                  </a:lnTo>
                  <a:lnTo>
                    <a:pt x="939" y="5673"/>
                  </a:lnTo>
                  <a:lnTo>
                    <a:pt x="716" y="5941"/>
                  </a:lnTo>
                  <a:lnTo>
                    <a:pt x="537" y="6231"/>
                  </a:lnTo>
                  <a:lnTo>
                    <a:pt x="381" y="6499"/>
                  </a:lnTo>
                  <a:lnTo>
                    <a:pt x="247" y="6790"/>
                  </a:lnTo>
                  <a:lnTo>
                    <a:pt x="135" y="7058"/>
                  </a:lnTo>
                  <a:lnTo>
                    <a:pt x="68" y="7348"/>
                  </a:lnTo>
                  <a:lnTo>
                    <a:pt x="23" y="7638"/>
                  </a:lnTo>
                  <a:lnTo>
                    <a:pt x="1" y="7929"/>
                  </a:lnTo>
                  <a:lnTo>
                    <a:pt x="1" y="7929"/>
                  </a:lnTo>
                  <a:lnTo>
                    <a:pt x="23" y="8130"/>
                  </a:lnTo>
                  <a:lnTo>
                    <a:pt x="46" y="8331"/>
                  </a:lnTo>
                  <a:lnTo>
                    <a:pt x="68" y="8532"/>
                  </a:lnTo>
                  <a:lnTo>
                    <a:pt x="135" y="8733"/>
                  </a:lnTo>
                  <a:lnTo>
                    <a:pt x="180" y="8934"/>
                  </a:lnTo>
                  <a:lnTo>
                    <a:pt x="269" y="9135"/>
                  </a:lnTo>
                  <a:lnTo>
                    <a:pt x="470" y="9537"/>
                  </a:lnTo>
                  <a:lnTo>
                    <a:pt x="716" y="9916"/>
                  </a:lnTo>
                  <a:lnTo>
                    <a:pt x="1028" y="10318"/>
                  </a:lnTo>
                  <a:lnTo>
                    <a:pt x="1386" y="10698"/>
                  </a:lnTo>
                  <a:lnTo>
                    <a:pt x="1810" y="11055"/>
                  </a:lnTo>
                  <a:lnTo>
                    <a:pt x="2279" y="11435"/>
                  </a:lnTo>
                  <a:lnTo>
                    <a:pt x="2793" y="11792"/>
                  </a:lnTo>
                  <a:lnTo>
                    <a:pt x="3351" y="12150"/>
                  </a:lnTo>
                  <a:lnTo>
                    <a:pt x="3976" y="12507"/>
                  </a:lnTo>
                  <a:lnTo>
                    <a:pt x="4624" y="12864"/>
                  </a:lnTo>
                  <a:lnTo>
                    <a:pt x="5338" y="13199"/>
                  </a:lnTo>
                  <a:lnTo>
                    <a:pt x="6075" y="13534"/>
                  </a:lnTo>
                  <a:lnTo>
                    <a:pt x="6879" y="13869"/>
                  </a:lnTo>
                  <a:lnTo>
                    <a:pt x="6879" y="13869"/>
                  </a:lnTo>
                  <a:lnTo>
                    <a:pt x="7661" y="13557"/>
                  </a:lnTo>
                  <a:lnTo>
                    <a:pt x="8487" y="13266"/>
                  </a:lnTo>
                  <a:lnTo>
                    <a:pt x="9336" y="12976"/>
                  </a:lnTo>
                  <a:lnTo>
                    <a:pt x="10229" y="12708"/>
                  </a:lnTo>
                  <a:lnTo>
                    <a:pt x="11167" y="12440"/>
                  </a:lnTo>
                  <a:lnTo>
                    <a:pt x="12128" y="12172"/>
                  </a:lnTo>
                  <a:lnTo>
                    <a:pt x="13110" y="11904"/>
                  </a:lnTo>
                  <a:lnTo>
                    <a:pt x="14138" y="11658"/>
                  </a:lnTo>
                  <a:lnTo>
                    <a:pt x="15210" y="11413"/>
                  </a:lnTo>
                  <a:lnTo>
                    <a:pt x="16282" y="11189"/>
                  </a:lnTo>
                  <a:lnTo>
                    <a:pt x="17421" y="10966"/>
                  </a:lnTo>
                  <a:lnTo>
                    <a:pt x="18560" y="10743"/>
                  </a:lnTo>
                  <a:lnTo>
                    <a:pt x="20927" y="10318"/>
                  </a:lnTo>
                  <a:lnTo>
                    <a:pt x="23428" y="9961"/>
                  </a:lnTo>
                  <a:lnTo>
                    <a:pt x="25996" y="9626"/>
                  </a:lnTo>
                  <a:lnTo>
                    <a:pt x="28676" y="9336"/>
                  </a:lnTo>
                  <a:lnTo>
                    <a:pt x="31446" y="9068"/>
                  </a:lnTo>
                  <a:lnTo>
                    <a:pt x="34304" y="8867"/>
                  </a:lnTo>
                  <a:lnTo>
                    <a:pt x="37208" y="8688"/>
                  </a:lnTo>
                  <a:lnTo>
                    <a:pt x="40200" y="8576"/>
                  </a:lnTo>
                  <a:lnTo>
                    <a:pt x="43260" y="8509"/>
                  </a:lnTo>
                  <a:lnTo>
                    <a:pt x="46364" y="8487"/>
                  </a:lnTo>
                  <a:lnTo>
                    <a:pt x="46364" y="8487"/>
                  </a:lnTo>
                  <a:lnTo>
                    <a:pt x="49468" y="8509"/>
                  </a:lnTo>
                  <a:lnTo>
                    <a:pt x="52506" y="8576"/>
                  </a:lnTo>
                  <a:lnTo>
                    <a:pt x="55498" y="8688"/>
                  </a:lnTo>
                  <a:lnTo>
                    <a:pt x="58424" y="8867"/>
                  </a:lnTo>
                  <a:lnTo>
                    <a:pt x="61260" y="9068"/>
                  </a:lnTo>
                  <a:lnTo>
                    <a:pt x="64029" y="9336"/>
                  </a:lnTo>
                  <a:lnTo>
                    <a:pt x="66709" y="9626"/>
                  </a:lnTo>
                  <a:lnTo>
                    <a:pt x="69278" y="9961"/>
                  </a:lnTo>
                  <a:lnTo>
                    <a:pt x="71779" y="10318"/>
                  </a:lnTo>
                  <a:lnTo>
                    <a:pt x="74146" y="10743"/>
                  </a:lnTo>
                  <a:lnTo>
                    <a:pt x="75308" y="10966"/>
                  </a:lnTo>
                  <a:lnTo>
                    <a:pt x="76424" y="11189"/>
                  </a:lnTo>
                  <a:lnTo>
                    <a:pt x="77496" y="11413"/>
                  </a:lnTo>
                  <a:lnTo>
                    <a:pt x="78568" y="11658"/>
                  </a:lnTo>
                  <a:lnTo>
                    <a:pt x="79596" y="11904"/>
                  </a:lnTo>
                  <a:lnTo>
                    <a:pt x="80578" y="12172"/>
                  </a:lnTo>
                  <a:lnTo>
                    <a:pt x="81538" y="12440"/>
                  </a:lnTo>
                  <a:lnTo>
                    <a:pt x="82476" y="12708"/>
                  </a:lnTo>
                  <a:lnTo>
                    <a:pt x="83370" y="12976"/>
                  </a:lnTo>
                  <a:lnTo>
                    <a:pt x="84218" y="13266"/>
                  </a:lnTo>
                  <a:lnTo>
                    <a:pt x="85045" y="13557"/>
                  </a:lnTo>
                  <a:lnTo>
                    <a:pt x="85826" y="13869"/>
                  </a:lnTo>
                  <a:lnTo>
                    <a:pt x="85826" y="13869"/>
                  </a:lnTo>
                  <a:lnTo>
                    <a:pt x="86965" y="13378"/>
                  </a:lnTo>
                  <a:lnTo>
                    <a:pt x="88015" y="12887"/>
                  </a:lnTo>
                  <a:lnTo>
                    <a:pt x="88506" y="12641"/>
                  </a:lnTo>
                  <a:lnTo>
                    <a:pt x="88975" y="12395"/>
                  </a:lnTo>
                  <a:lnTo>
                    <a:pt x="89400" y="12127"/>
                  </a:lnTo>
                  <a:lnTo>
                    <a:pt x="89824" y="11859"/>
                  </a:lnTo>
                  <a:lnTo>
                    <a:pt x="89824" y="3998"/>
                  </a:lnTo>
                  <a:lnTo>
                    <a:pt x="89824" y="3998"/>
                  </a:lnTo>
                  <a:lnTo>
                    <a:pt x="89377" y="3708"/>
                  </a:lnTo>
                  <a:lnTo>
                    <a:pt x="88886" y="3440"/>
                  </a:lnTo>
                  <a:lnTo>
                    <a:pt x="88395" y="3149"/>
                  </a:lnTo>
                  <a:lnTo>
                    <a:pt x="87859" y="2881"/>
                  </a:lnTo>
                  <a:lnTo>
                    <a:pt x="87300" y="2613"/>
                  </a:lnTo>
                  <a:lnTo>
                    <a:pt x="86697" y="2368"/>
                  </a:lnTo>
                  <a:lnTo>
                    <a:pt x="86094" y="2100"/>
                  </a:lnTo>
                  <a:lnTo>
                    <a:pt x="85447" y="1854"/>
                  </a:lnTo>
                  <a:lnTo>
                    <a:pt x="84084" y="1363"/>
                  </a:lnTo>
                  <a:lnTo>
                    <a:pt x="82610" y="871"/>
                  </a:lnTo>
                  <a:lnTo>
                    <a:pt x="81047" y="425"/>
                  </a:lnTo>
                  <a:lnTo>
                    <a:pt x="79372" y="0"/>
                  </a:lnTo>
                  <a:lnTo>
                    <a:pt x="79372" y="0"/>
                  </a:ln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248" name="Google Shape;248;p11"/>
            <p:cNvSpPr/>
            <p:nvPr/>
          </p:nvSpPr>
          <p:spPr>
            <a:xfrm>
              <a:off x="4306084" y="2701610"/>
              <a:ext cx="4837921" cy="1036913"/>
            </a:xfrm>
            <a:custGeom>
              <a:avLst/>
              <a:gdLst/>
              <a:ahLst/>
              <a:cxnLst/>
              <a:rect l="l" t="t" r="r" b="b"/>
              <a:pathLst>
                <a:path w="89824" h="19252" fill="none" extrusionOk="0">
                  <a:moveTo>
                    <a:pt x="46364" y="1"/>
                  </a:moveTo>
                  <a:lnTo>
                    <a:pt x="46364" y="1"/>
                  </a:lnTo>
                  <a:lnTo>
                    <a:pt x="43974" y="1"/>
                  </a:lnTo>
                  <a:lnTo>
                    <a:pt x="41607" y="45"/>
                  </a:lnTo>
                  <a:lnTo>
                    <a:pt x="39307" y="135"/>
                  </a:lnTo>
                  <a:lnTo>
                    <a:pt x="37007" y="224"/>
                  </a:lnTo>
                  <a:lnTo>
                    <a:pt x="34773" y="358"/>
                  </a:lnTo>
                  <a:lnTo>
                    <a:pt x="32562" y="492"/>
                  </a:lnTo>
                  <a:lnTo>
                    <a:pt x="30418" y="671"/>
                  </a:lnTo>
                  <a:lnTo>
                    <a:pt x="28319" y="872"/>
                  </a:lnTo>
                  <a:lnTo>
                    <a:pt x="26264" y="1117"/>
                  </a:lnTo>
                  <a:lnTo>
                    <a:pt x="24254" y="1363"/>
                  </a:lnTo>
                  <a:lnTo>
                    <a:pt x="22334" y="1631"/>
                  </a:lnTo>
                  <a:lnTo>
                    <a:pt x="20436" y="1921"/>
                  </a:lnTo>
                  <a:lnTo>
                    <a:pt x="18627" y="2234"/>
                  </a:lnTo>
                  <a:lnTo>
                    <a:pt x="16885" y="2569"/>
                  </a:lnTo>
                  <a:lnTo>
                    <a:pt x="15187" y="2926"/>
                  </a:lnTo>
                  <a:lnTo>
                    <a:pt x="13579" y="3306"/>
                  </a:lnTo>
                  <a:lnTo>
                    <a:pt x="12038" y="3708"/>
                  </a:lnTo>
                  <a:lnTo>
                    <a:pt x="10587" y="4110"/>
                  </a:lnTo>
                  <a:lnTo>
                    <a:pt x="9224" y="4534"/>
                  </a:lnTo>
                  <a:lnTo>
                    <a:pt x="7929" y="4981"/>
                  </a:lnTo>
                  <a:lnTo>
                    <a:pt x="6723" y="5450"/>
                  </a:lnTo>
                  <a:lnTo>
                    <a:pt x="5606" y="5919"/>
                  </a:lnTo>
                  <a:lnTo>
                    <a:pt x="4579" y="6410"/>
                  </a:lnTo>
                  <a:lnTo>
                    <a:pt x="4110" y="6656"/>
                  </a:lnTo>
                  <a:lnTo>
                    <a:pt x="3641" y="6901"/>
                  </a:lnTo>
                  <a:lnTo>
                    <a:pt x="3217" y="7169"/>
                  </a:lnTo>
                  <a:lnTo>
                    <a:pt x="2815" y="7415"/>
                  </a:lnTo>
                  <a:lnTo>
                    <a:pt x="2435" y="7683"/>
                  </a:lnTo>
                  <a:lnTo>
                    <a:pt x="2100" y="7951"/>
                  </a:lnTo>
                  <a:lnTo>
                    <a:pt x="1765" y="8219"/>
                  </a:lnTo>
                  <a:lnTo>
                    <a:pt x="1475" y="8487"/>
                  </a:lnTo>
                  <a:lnTo>
                    <a:pt x="1185" y="8755"/>
                  </a:lnTo>
                  <a:lnTo>
                    <a:pt x="961" y="9023"/>
                  </a:lnTo>
                  <a:lnTo>
                    <a:pt x="738" y="9313"/>
                  </a:lnTo>
                  <a:lnTo>
                    <a:pt x="537" y="9581"/>
                  </a:lnTo>
                  <a:lnTo>
                    <a:pt x="381" y="9872"/>
                  </a:lnTo>
                  <a:lnTo>
                    <a:pt x="247" y="10140"/>
                  </a:lnTo>
                  <a:lnTo>
                    <a:pt x="135" y="10430"/>
                  </a:lnTo>
                  <a:lnTo>
                    <a:pt x="68" y="10720"/>
                  </a:lnTo>
                  <a:lnTo>
                    <a:pt x="23" y="11011"/>
                  </a:lnTo>
                  <a:lnTo>
                    <a:pt x="1" y="11301"/>
                  </a:lnTo>
                  <a:lnTo>
                    <a:pt x="1" y="11301"/>
                  </a:lnTo>
                  <a:lnTo>
                    <a:pt x="23" y="11591"/>
                  </a:lnTo>
                  <a:lnTo>
                    <a:pt x="68" y="11882"/>
                  </a:lnTo>
                  <a:lnTo>
                    <a:pt x="135" y="12172"/>
                  </a:lnTo>
                  <a:lnTo>
                    <a:pt x="247" y="12462"/>
                  </a:lnTo>
                  <a:lnTo>
                    <a:pt x="381" y="12730"/>
                  </a:lnTo>
                  <a:lnTo>
                    <a:pt x="537" y="13021"/>
                  </a:lnTo>
                  <a:lnTo>
                    <a:pt x="716" y="13289"/>
                  </a:lnTo>
                  <a:lnTo>
                    <a:pt x="939" y="13557"/>
                  </a:lnTo>
                  <a:lnTo>
                    <a:pt x="1162" y="13847"/>
                  </a:lnTo>
                  <a:lnTo>
                    <a:pt x="1430" y="14115"/>
                  </a:lnTo>
                  <a:lnTo>
                    <a:pt x="1743" y="14383"/>
                  </a:lnTo>
                  <a:lnTo>
                    <a:pt x="2056" y="14629"/>
                  </a:lnTo>
                  <a:lnTo>
                    <a:pt x="2391" y="14897"/>
                  </a:lnTo>
                  <a:lnTo>
                    <a:pt x="2770" y="15165"/>
                  </a:lnTo>
                  <a:lnTo>
                    <a:pt x="3150" y="15410"/>
                  </a:lnTo>
                  <a:lnTo>
                    <a:pt x="3574" y="15678"/>
                  </a:lnTo>
                  <a:lnTo>
                    <a:pt x="4021" y="15924"/>
                  </a:lnTo>
                  <a:lnTo>
                    <a:pt x="4490" y="16170"/>
                  </a:lnTo>
                  <a:lnTo>
                    <a:pt x="5495" y="16661"/>
                  </a:lnTo>
                  <a:lnTo>
                    <a:pt x="6589" y="17130"/>
                  </a:lnTo>
                  <a:lnTo>
                    <a:pt x="7773" y="17577"/>
                  </a:lnTo>
                  <a:lnTo>
                    <a:pt x="9046" y="18023"/>
                  </a:lnTo>
                  <a:lnTo>
                    <a:pt x="10386" y="18447"/>
                  </a:lnTo>
                  <a:lnTo>
                    <a:pt x="11815" y="18849"/>
                  </a:lnTo>
                  <a:lnTo>
                    <a:pt x="13334" y="19251"/>
                  </a:lnTo>
                  <a:lnTo>
                    <a:pt x="13334" y="19251"/>
                  </a:lnTo>
                  <a:lnTo>
                    <a:pt x="14942" y="18872"/>
                  </a:lnTo>
                  <a:lnTo>
                    <a:pt x="16639" y="18492"/>
                  </a:lnTo>
                  <a:lnTo>
                    <a:pt x="18381" y="18157"/>
                  </a:lnTo>
                  <a:lnTo>
                    <a:pt x="20212" y="17845"/>
                  </a:lnTo>
                  <a:lnTo>
                    <a:pt x="22111" y="17532"/>
                  </a:lnTo>
                  <a:lnTo>
                    <a:pt x="24053" y="17264"/>
                  </a:lnTo>
                  <a:lnTo>
                    <a:pt x="26086" y="16996"/>
                  </a:lnTo>
                  <a:lnTo>
                    <a:pt x="28140" y="16773"/>
                  </a:lnTo>
                  <a:lnTo>
                    <a:pt x="30262" y="16572"/>
                  </a:lnTo>
                  <a:lnTo>
                    <a:pt x="32451" y="16393"/>
                  </a:lnTo>
                  <a:lnTo>
                    <a:pt x="34662" y="16237"/>
                  </a:lnTo>
                  <a:lnTo>
                    <a:pt x="36917" y="16103"/>
                  </a:lnTo>
                  <a:lnTo>
                    <a:pt x="39218" y="15991"/>
                  </a:lnTo>
                  <a:lnTo>
                    <a:pt x="41563" y="15924"/>
                  </a:lnTo>
                  <a:lnTo>
                    <a:pt x="43952" y="15879"/>
                  </a:lnTo>
                  <a:lnTo>
                    <a:pt x="46364" y="15857"/>
                  </a:lnTo>
                  <a:lnTo>
                    <a:pt x="46364" y="15857"/>
                  </a:lnTo>
                  <a:lnTo>
                    <a:pt x="48754" y="15879"/>
                  </a:lnTo>
                  <a:lnTo>
                    <a:pt x="51143" y="15924"/>
                  </a:lnTo>
                  <a:lnTo>
                    <a:pt x="53488" y="15991"/>
                  </a:lnTo>
                  <a:lnTo>
                    <a:pt x="55789" y="16103"/>
                  </a:lnTo>
                  <a:lnTo>
                    <a:pt x="58044" y="16237"/>
                  </a:lnTo>
                  <a:lnTo>
                    <a:pt x="60278" y="16393"/>
                  </a:lnTo>
                  <a:lnTo>
                    <a:pt x="62444" y="16572"/>
                  </a:lnTo>
                  <a:lnTo>
                    <a:pt x="64565" y="16773"/>
                  </a:lnTo>
                  <a:lnTo>
                    <a:pt x="66642" y="16996"/>
                  </a:lnTo>
                  <a:lnTo>
                    <a:pt x="68652" y="17264"/>
                  </a:lnTo>
                  <a:lnTo>
                    <a:pt x="70595" y="17532"/>
                  </a:lnTo>
                  <a:lnTo>
                    <a:pt x="72494" y="17845"/>
                  </a:lnTo>
                  <a:lnTo>
                    <a:pt x="74325" y="18157"/>
                  </a:lnTo>
                  <a:lnTo>
                    <a:pt x="76067" y="18492"/>
                  </a:lnTo>
                  <a:lnTo>
                    <a:pt x="77764" y="18872"/>
                  </a:lnTo>
                  <a:lnTo>
                    <a:pt x="79372" y="19251"/>
                  </a:lnTo>
                  <a:lnTo>
                    <a:pt x="79372" y="19251"/>
                  </a:lnTo>
                  <a:lnTo>
                    <a:pt x="81047" y="18805"/>
                  </a:lnTo>
                  <a:lnTo>
                    <a:pt x="82610" y="18358"/>
                  </a:lnTo>
                  <a:lnTo>
                    <a:pt x="84084" y="17889"/>
                  </a:lnTo>
                  <a:lnTo>
                    <a:pt x="85447" y="17398"/>
                  </a:lnTo>
                  <a:lnTo>
                    <a:pt x="86094" y="17130"/>
                  </a:lnTo>
                  <a:lnTo>
                    <a:pt x="86697" y="16884"/>
                  </a:lnTo>
                  <a:lnTo>
                    <a:pt x="87300" y="16616"/>
                  </a:lnTo>
                  <a:lnTo>
                    <a:pt x="87859" y="16348"/>
                  </a:lnTo>
                  <a:lnTo>
                    <a:pt x="88395" y="16080"/>
                  </a:lnTo>
                  <a:lnTo>
                    <a:pt x="88886" y="15812"/>
                  </a:lnTo>
                  <a:lnTo>
                    <a:pt x="89377" y="15522"/>
                  </a:lnTo>
                  <a:lnTo>
                    <a:pt x="89824" y="15254"/>
                  </a:lnTo>
                  <a:lnTo>
                    <a:pt x="89824" y="7370"/>
                  </a:lnTo>
                  <a:lnTo>
                    <a:pt x="89824" y="7370"/>
                  </a:lnTo>
                  <a:lnTo>
                    <a:pt x="89176" y="6968"/>
                  </a:lnTo>
                  <a:lnTo>
                    <a:pt x="88462" y="6566"/>
                  </a:lnTo>
                  <a:lnTo>
                    <a:pt x="87702" y="6187"/>
                  </a:lnTo>
                  <a:lnTo>
                    <a:pt x="86876" y="5807"/>
                  </a:lnTo>
                  <a:lnTo>
                    <a:pt x="86005" y="5450"/>
                  </a:lnTo>
                  <a:lnTo>
                    <a:pt x="85067" y="5092"/>
                  </a:lnTo>
                  <a:lnTo>
                    <a:pt x="84084" y="4735"/>
                  </a:lnTo>
                  <a:lnTo>
                    <a:pt x="83057" y="4400"/>
                  </a:lnTo>
                  <a:lnTo>
                    <a:pt x="81985" y="4065"/>
                  </a:lnTo>
                  <a:lnTo>
                    <a:pt x="80846" y="3752"/>
                  </a:lnTo>
                  <a:lnTo>
                    <a:pt x="79663" y="3440"/>
                  </a:lnTo>
                  <a:lnTo>
                    <a:pt x="78434" y="3149"/>
                  </a:lnTo>
                  <a:lnTo>
                    <a:pt x="77161" y="2859"/>
                  </a:lnTo>
                  <a:lnTo>
                    <a:pt x="75844" y="2569"/>
                  </a:lnTo>
                  <a:lnTo>
                    <a:pt x="74504" y="2323"/>
                  </a:lnTo>
                  <a:lnTo>
                    <a:pt x="73097" y="2055"/>
                  </a:lnTo>
                  <a:lnTo>
                    <a:pt x="71667" y="1832"/>
                  </a:lnTo>
                  <a:lnTo>
                    <a:pt x="70193" y="1609"/>
                  </a:lnTo>
                  <a:lnTo>
                    <a:pt x="68675" y="1385"/>
                  </a:lnTo>
                  <a:lnTo>
                    <a:pt x="67134" y="1184"/>
                  </a:lnTo>
                  <a:lnTo>
                    <a:pt x="65548" y="1006"/>
                  </a:lnTo>
                  <a:lnTo>
                    <a:pt x="63940" y="827"/>
                  </a:lnTo>
                  <a:lnTo>
                    <a:pt x="62310" y="671"/>
                  </a:lnTo>
                  <a:lnTo>
                    <a:pt x="60635" y="537"/>
                  </a:lnTo>
                  <a:lnTo>
                    <a:pt x="58938" y="425"/>
                  </a:lnTo>
                  <a:lnTo>
                    <a:pt x="57196" y="313"/>
                  </a:lnTo>
                  <a:lnTo>
                    <a:pt x="55454" y="202"/>
                  </a:lnTo>
                  <a:lnTo>
                    <a:pt x="53667" y="135"/>
                  </a:lnTo>
                  <a:lnTo>
                    <a:pt x="51880" y="68"/>
                  </a:lnTo>
                  <a:lnTo>
                    <a:pt x="50049" y="23"/>
                  </a:lnTo>
                  <a:lnTo>
                    <a:pt x="48218" y="1"/>
                  </a:lnTo>
                  <a:lnTo>
                    <a:pt x="46364" y="1"/>
                  </a:lnTo>
                  <a:lnTo>
                    <a:pt x="46364" y="1"/>
                  </a:ln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grpSp>
      <p:sp>
        <p:nvSpPr>
          <p:cNvPr id="249" name="Google Shape;249;p11"/>
          <p:cNvSpPr txBox="1">
            <a:spLocks noGrp="1"/>
          </p:cNvSpPr>
          <p:nvPr>
            <p:ph type="subTitle" idx="1"/>
          </p:nvPr>
        </p:nvSpPr>
        <p:spPr>
          <a:xfrm>
            <a:off x="278850" y="2976125"/>
            <a:ext cx="1387800" cy="11922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0" name="Google Shape;250;p11"/>
          <p:cNvSpPr txBox="1">
            <a:spLocks noGrp="1"/>
          </p:cNvSpPr>
          <p:nvPr>
            <p:ph type="subTitle" idx="3"/>
          </p:nvPr>
        </p:nvSpPr>
        <p:spPr>
          <a:xfrm>
            <a:off x="1720650" y="2589300"/>
            <a:ext cx="1387800" cy="11922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11"/>
          <p:cNvSpPr txBox="1">
            <a:spLocks noGrp="1"/>
          </p:cNvSpPr>
          <p:nvPr>
            <p:ph type="subTitle" idx="4"/>
          </p:nvPr>
        </p:nvSpPr>
        <p:spPr>
          <a:xfrm>
            <a:off x="3155400" y="2306650"/>
            <a:ext cx="1387800" cy="11922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2" name="Google Shape;252;p11"/>
          <p:cNvSpPr txBox="1">
            <a:spLocks noGrp="1"/>
          </p:cNvSpPr>
          <p:nvPr>
            <p:ph type="subTitle" idx="5"/>
          </p:nvPr>
        </p:nvSpPr>
        <p:spPr>
          <a:xfrm>
            <a:off x="4597200" y="1993200"/>
            <a:ext cx="1387800" cy="11922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3" name="Google Shape;253;p11"/>
          <p:cNvSpPr txBox="1">
            <a:spLocks noGrp="1"/>
          </p:cNvSpPr>
          <p:nvPr>
            <p:ph type="subTitle" idx="6"/>
          </p:nvPr>
        </p:nvSpPr>
        <p:spPr>
          <a:xfrm>
            <a:off x="6031950" y="1649100"/>
            <a:ext cx="1387800" cy="11922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4" name="Google Shape;254;p11"/>
          <p:cNvSpPr txBox="1">
            <a:spLocks noGrp="1"/>
          </p:cNvSpPr>
          <p:nvPr>
            <p:ph type="subTitle" idx="7"/>
          </p:nvPr>
        </p:nvSpPr>
        <p:spPr>
          <a:xfrm>
            <a:off x="7473750" y="1277950"/>
            <a:ext cx="1387800" cy="11922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255" name="Google Shape;255;p11"/>
          <p:cNvGrpSpPr/>
          <p:nvPr/>
        </p:nvGrpSpPr>
        <p:grpSpPr>
          <a:xfrm>
            <a:off x="2674998" y="2923250"/>
            <a:ext cx="6470027" cy="2221724"/>
            <a:chOff x="2674998" y="2923250"/>
            <a:chExt cx="6470027" cy="2221724"/>
          </a:xfrm>
        </p:grpSpPr>
        <p:sp>
          <p:nvSpPr>
            <p:cNvPr id="256" name="Google Shape;256;p11"/>
            <p:cNvSpPr/>
            <p:nvPr/>
          </p:nvSpPr>
          <p:spPr>
            <a:xfrm flipH="1">
              <a:off x="2674998" y="2923250"/>
              <a:ext cx="6469577" cy="2221028"/>
            </a:xfrm>
            <a:custGeom>
              <a:avLst/>
              <a:gdLst/>
              <a:ahLst/>
              <a:cxnLst/>
              <a:rect l="l" t="t" r="r" b="b"/>
              <a:pathLst>
                <a:path w="409856" h="140705" extrusionOk="0">
                  <a:moveTo>
                    <a:pt x="31655" y="0"/>
                  </a:moveTo>
                  <a:lnTo>
                    <a:pt x="0" y="140608"/>
                  </a:lnTo>
                  <a:lnTo>
                    <a:pt x="198782" y="140640"/>
                  </a:lnTo>
                  <a:lnTo>
                    <a:pt x="409856" y="140705"/>
                  </a:lnTo>
                  <a:close/>
                </a:path>
              </a:pathLst>
            </a:custGeom>
            <a:gradFill>
              <a:gsLst>
                <a:gs pos="0">
                  <a:schemeClr val="accent3"/>
                </a:gs>
                <a:gs pos="35000">
                  <a:schemeClr val="accent3"/>
                </a:gs>
                <a:gs pos="100000">
                  <a:schemeClr val="accent1"/>
                </a:gs>
              </a:gsLst>
              <a:lin ang="8099331" scaled="0"/>
            </a:gradFill>
            <a:ln>
              <a:noFill/>
            </a:ln>
          </p:spPr>
        </p:sp>
        <p:sp>
          <p:nvSpPr>
            <p:cNvPr id="257" name="Google Shape;257;p11"/>
            <p:cNvSpPr/>
            <p:nvPr/>
          </p:nvSpPr>
          <p:spPr>
            <a:xfrm flipH="1">
              <a:off x="8645446" y="2924025"/>
              <a:ext cx="499579" cy="2220949"/>
            </a:xfrm>
            <a:custGeom>
              <a:avLst/>
              <a:gdLst/>
              <a:ahLst/>
              <a:cxnLst/>
              <a:rect l="l" t="t" r="r" b="b"/>
              <a:pathLst>
                <a:path w="31649" h="140700" extrusionOk="0">
                  <a:moveTo>
                    <a:pt x="31649" y="0"/>
                  </a:moveTo>
                  <a:lnTo>
                    <a:pt x="0" y="140700"/>
                  </a:lnTo>
                  <a:lnTo>
                    <a:pt x="65" y="53185"/>
                  </a:lnTo>
                  <a:close/>
                </a:path>
              </a:pathLst>
            </a:custGeom>
            <a:solidFill>
              <a:schemeClr val="accent5"/>
            </a:solidFill>
            <a:ln>
              <a:noFill/>
            </a:ln>
          </p:spPr>
        </p:sp>
      </p:grpSp>
      <p:sp>
        <p:nvSpPr>
          <p:cNvPr id="258" name="Google Shape;258;p11"/>
          <p:cNvSpPr txBox="1">
            <a:spLocks noGrp="1"/>
          </p:cNvSpPr>
          <p:nvPr>
            <p:ph type="title" idx="8"/>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 Alt 2">
  <p:cSld name="BLANK_1_1_1_1_1_1_1_1_1_1_7">
    <p:spTree>
      <p:nvGrpSpPr>
        <p:cNvPr id="1" name="Shape 259"/>
        <p:cNvGrpSpPr/>
        <p:nvPr/>
      </p:nvGrpSpPr>
      <p:grpSpPr>
        <a:xfrm>
          <a:off x="0" y="0"/>
          <a:ext cx="0" cy="0"/>
          <a:chOff x="0" y="0"/>
          <a:chExt cx="0" cy="0"/>
        </a:xfrm>
      </p:grpSpPr>
      <p:sp>
        <p:nvSpPr>
          <p:cNvPr id="260" name="Google Shape;260;p12"/>
          <p:cNvSpPr/>
          <p:nvPr/>
        </p:nvSpPr>
        <p:spPr>
          <a:xfrm>
            <a:off x="5050850" y="3243900"/>
            <a:ext cx="4093093" cy="1899657"/>
          </a:xfrm>
          <a:custGeom>
            <a:avLst/>
            <a:gdLst/>
            <a:ahLst/>
            <a:cxnLst/>
            <a:rect l="l" t="t" r="r" b="b"/>
            <a:pathLst>
              <a:path w="115714" h="54955" fill="none" extrusionOk="0">
                <a:moveTo>
                  <a:pt x="115714" y="0"/>
                </a:moveTo>
                <a:lnTo>
                  <a:pt x="115714" y="0"/>
                </a:lnTo>
                <a:lnTo>
                  <a:pt x="113184" y="224"/>
                </a:lnTo>
                <a:lnTo>
                  <a:pt x="110579" y="447"/>
                </a:lnTo>
                <a:lnTo>
                  <a:pt x="107938" y="744"/>
                </a:lnTo>
                <a:lnTo>
                  <a:pt x="105296" y="1079"/>
                </a:lnTo>
                <a:lnTo>
                  <a:pt x="102580" y="1451"/>
                </a:lnTo>
                <a:lnTo>
                  <a:pt x="99827" y="1898"/>
                </a:lnTo>
                <a:lnTo>
                  <a:pt x="97036" y="2382"/>
                </a:lnTo>
                <a:lnTo>
                  <a:pt x="94208" y="2902"/>
                </a:lnTo>
                <a:lnTo>
                  <a:pt x="91381" y="3461"/>
                </a:lnTo>
                <a:lnTo>
                  <a:pt x="88516" y="4093"/>
                </a:lnTo>
                <a:lnTo>
                  <a:pt x="85614" y="4763"/>
                </a:lnTo>
                <a:lnTo>
                  <a:pt x="82674" y="5470"/>
                </a:lnTo>
                <a:lnTo>
                  <a:pt x="79735" y="6251"/>
                </a:lnTo>
                <a:lnTo>
                  <a:pt x="76758" y="7032"/>
                </a:lnTo>
                <a:lnTo>
                  <a:pt x="73782" y="7925"/>
                </a:lnTo>
                <a:lnTo>
                  <a:pt x="70805" y="8818"/>
                </a:lnTo>
                <a:lnTo>
                  <a:pt x="70805" y="8818"/>
                </a:lnTo>
                <a:lnTo>
                  <a:pt x="67308" y="9935"/>
                </a:lnTo>
                <a:lnTo>
                  <a:pt x="63885" y="11088"/>
                </a:lnTo>
                <a:lnTo>
                  <a:pt x="60499" y="12279"/>
                </a:lnTo>
                <a:lnTo>
                  <a:pt x="57187" y="13506"/>
                </a:lnTo>
                <a:lnTo>
                  <a:pt x="53950" y="14772"/>
                </a:lnTo>
                <a:lnTo>
                  <a:pt x="50788" y="16074"/>
                </a:lnTo>
                <a:lnTo>
                  <a:pt x="47662" y="17413"/>
                </a:lnTo>
                <a:lnTo>
                  <a:pt x="44611" y="18753"/>
                </a:lnTo>
                <a:lnTo>
                  <a:pt x="41635" y="20167"/>
                </a:lnTo>
                <a:lnTo>
                  <a:pt x="38770" y="21580"/>
                </a:lnTo>
                <a:lnTo>
                  <a:pt x="35942" y="22994"/>
                </a:lnTo>
                <a:lnTo>
                  <a:pt x="33226" y="24445"/>
                </a:lnTo>
                <a:lnTo>
                  <a:pt x="30547" y="25934"/>
                </a:lnTo>
                <a:lnTo>
                  <a:pt x="28017" y="27422"/>
                </a:lnTo>
                <a:lnTo>
                  <a:pt x="25524" y="28947"/>
                </a:lnTo>
                <a:lnTo>
                  <a:pt x="23180" y="30473"/>
                </a:lnTo>
                <a:lnTo>
                  <a:pt x="20873" y="31998"/>
                </a:lnTo>
                <a:lnTo>
                  <a:pt x="18715" y="33561"/>
                </a:lnTo>
                <a:lnTo>
                  <a:pt x="16632" y="35086"/>
                </a:lnTo>
                <a:lnTo>
                  <a:pt x="14660" y="36649"/>
                </a:lnTo>
                <a:lnTo>
                  <a:pt x="12762" y="38212"/>
                </a:lnTo>
                <a:lnTo>
                  <a:pt x="11013" y="39775"/>
                </a:lnTo>
                <a:lnTo>
                  <a:pt x="9376" y="41337"/>
                </a:lnTo>
                <a:lnTo>
                  <a:pt x="7814" y="42900"/>
                </a:lnTo>
                <a:lnTo>
                  <a:pt x="6400" y="44425"/>
                </a:lnTo>
                <a:lnTo>
                  <a:pt x="5098" y="45988"/>
                </a:lnTo>
                <a:lnTo>
                  <a:pt x="4502" y="46732"/>
                </a:lnTo>
                <a:lnTo>
                  <a:pt x="3944" y="47514"/>
                </a:lnTo>
                <a:lnTo>
                  <a:pt x="3386" y="48258"/>
                </a:lnTo>
                <a:lnTo>
                  <a:pt x="2902" y="49039"/>
                </a:lnTo>
                <a:lnTo>
                  <a:pt x="2419" y="49783"/>
                </a:lnTo>
                <a:lnTo>
                  <a:pt x="1972" y="50527"/>
                </a:lnTo>
                <a:lnTo>
                  <a:pt x="1563" y="51272"/>
                </a:lnTo>
                <a:lnTo>
                  <a:pt x="1191" y="52016"/>
                </a:lnTo>
                <a:lnTo>
                  <a:pt x="819" y="52760"/>
                </a:lnTo>
                <a:lnTo>
                  <a:pt x="521" y="53504"/>
                </a:lnTo>
                <a:lnTo>
                  <a:pt x="223" y="54248"/>
                </a:lnTo>
                <a:lnTo>
                  <a:pt x="0" y="54955"/>
                </a:lnTo>
                <a:lnTo>
                  <a:pt x="115714" y="54955"/>
                </a:lnTo>
                <a:lnTo>
                  <a:pt x="115714" y="0"/>
                </a:lnTo>
                <a:lnTo>
                  <a:pt x="115714" y="0"/>
                </a:ln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261" name="Google Shape;261;p12"/>
          <p:cNvSpPr/>
          <p:nvPr/>
        </p:nvSpPr>
        <p:spPr>
          <a:xfrm>
            <a:off x="6123025" y="-3887"/>
            <a:ext cx="3022650" cy="837525"/>
          </a:xfrm>
          <a:custGeom>
            <a:avLst/>
            <a:gdLst/>
            <a:ahLst/>
            <a:cxnLst/>
            <a:rect l="l" t="t" r="r" b="b"/>
            <a:pathLst>
              <a:path w="120906" h="33501" extrusionOk="0">
                <a:moveTo>
                  <a:pt x="0" y="1"/>
                </a:moveTo>
                <a:lnTo>
                  <a:pt x="36409" y="33501"/>
                </a:lnTo>
                <a:lnTo>
                  <a:pt x="120847" y="20748"/>
                </a:lnTo>
                <a:lnTo>
                  <a:pt x="120906" y="0"/>
                </a:lnTo>
                <a:close/>
              </a:path>
            </a:pathLst>
          </a:custGeom>
          <a:gradFill>
            <a:gsLst>
              <a:gs pos="0">
                <a:schemeClr val="accent2"/>
              </a:gs>
              <a:gs pos="37000">
                <a:schemeClr val="lt2"/>
              </a:gs>
              <a:gs pos="92000">
                <a:schemeClr val="accent1"/>
              </a:gs>
              <a:gs pos="100000">
                <a:schemeClr val="accent1"/>
              </a:gs>
            </a:gsLst>
            <a:lin ang="10800025" scaled="0"/>
          </a:gradFill>
          <a:ln>
            <a:noFill/>
          </a:ln>
          <a:effectLst>
            <a:outerShdw blurRad="700088" dist="219075" dir="5700000" algn="bl" rotWithShape="0">
              <a:schemeClr val="lt2">
                <a:alpha val="40000"/>
              </a:schemeClr>
            </a:outerShdw>
          </a:effectLst>
        </p:spPr>
      </p:sp>
      <p:sp>
        <p:nvSpPr>
          <p:cNvPr id="262" name="Google Shape;262;p12"/>
          <p:cNvSpPr txBox="1">
            <a:spLocks noGrp="1"/>
          </p:cNvSpPr>
          <p:nvPr>
            <p:ph type="title"/>
          </p:nvPr>
        </p:nvSpPr>
        <p:spPr>
          <a:xfrm>
            <a:off x="1143300" y="1526963"/>
            <a:ext cx="2197500" cy="402000"/>
          </a:xfrm>
          <a:prstGeom prst="rect">
            <a:avLst/>
          </a:prstGeom>
        </p:spPr>
        <p:txBody>
          <a:bodyPr spcFirstLastPara="1" wrap="square" lIns="91425" tIns="91425" rIns="91425" bIns="91425" anchor="b" anchorCtr="0">
            <a:noAutofit/>
          </a:bodyPr>
          <a:lstStyle>
            <a:lvl1pPr lvl="0">
              <a:spcBef>
                <a:spcPts val="0"/>
              </a:spcBef>
              <a:spcAft>
                <a:spcPts val="0"/>
              </a:spcAft>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Medium"/>
              <a:buNone/>
              <a:defRPr sz="1200">
                <a:latin typeface="Sora Medium"/>
                <a:ea typeface="Sora Medium"/>
                <a:cs typeface="Sora Medium"/>
                <a:sym typeface="Sora Medium"/>
              </a:defRPr>
            </a:lvl2pPr>
            <a:lvl3pPr lvl="2">
              <a:spcBef>
                <a:spcPts val="0"/>
              </a:spcBef>
              <a:spcAft>
                <a:spcPts val="0"/>
              </a:spcAft>
              <a:buClr>
                <a:schemeClr val="lt1"/>
              </a:buClr>
              <a:buSzPts val="1200"/>
              <a:buFont typeface="Sora Medium"/>
              <a:buNone/>
              <a:defRPr sz="1200">
                <a:latin typeface="Sora Medium"/>
                <a:ea typeface="Sora Medium"/>
                <a:cs typeface="Sora Medium"/>
                <a:sym typeface="Sora Medium"/>
              </a:defRPr>
            </a:lvl3pPr>
            <a:lvl4pPr lvl="3">
              <a:spcBef>
                <a:spcPts val="0"/>
              </a:spcBef>
              <a:spcAft>
                <a:spcPts val="0"/>
              </a:spcAft>
              <a:buClr>
                <a:schemeClr val="lt1"/>
              </a:buClr>
              <a:buSzPts val="1200"/>
              <a:buFont typeface="Sora Medium"/>
              <a:buNone/>
              <a:defRPr sz="1200">
                <a:latin typeface="Sora Medium"/>
                <a:ea typeface="Sora Medium"/>
                <a:cs typeface="Sora Medium"/>
                <a:sym typeface="Sora Medium"/>
              </a:defRPr>
            </a:lvl4pPr>
            <a:lvl5pPr lvl="4">
              <a:spcBef>
                <a:spcPts val="0"/>
              </a:spcBef>
              <a:spcAft>
                <a:spcPts val="0"/>
              </a:spcAft>
              <a:buClr>
                <a:schemeClr val="lt1"/>
              </a:buClr>
              <a:buSzPts val="1200"/>
              <a:buFont typeface="Sora Medium"/>
              <a:buNone/>
              <a:defRPr sz="1200">
                <a:latin typeface="Sora Medium"/>
                <a:ea typeface="Sora Medium"/>
                <a:cs typeface="Sora Medium"/>
                <a:sym typeface="Sora Medium"/>
              </a:defRPr>
            </a:lvl5pPr>
            <a:lvl6pPr lvl="5">
              <a:spcBef>
                <a:spcPts val="0"/>
              </a:spcBef>
              <a:spcAft>
                <a:spcPts val="0"/>
              </a:spcAft>
              <a:buClr>
                <a:schemeClr val="lt1"/>
              </a:buClr>
              <a:buSzPts val="1200"/>
              <a:buFont typeface="Sora Medium"/>
              <a:buNone/>
              <a:defRPr sz="1200">
                <a:latin typeface="Sora Medium"/>
                <a:ea typeface="Sora Medium"/>
                <a:cs typeface="Sora Medium"/>
                <a:sym typeface="Sora Medium"/>
              </a:defRPr>
            </a:lvl6pPr>
            <a:lvl7pPr lvl="6">
              <a:spcBef>
                <a:spcPts val="0"/>
              </a:spcBef>
              <a:spcAft>
                <a:spcPts val="0"/>
              </a:spcAft>
              <a:buClr>
                <a:schemeClr val="lt1"/>
              </a:buClr>
              <a:buSzPts val="1200"/>
              <a:buFont typeface="Sora Medium"/>
              <a:buNone/>
              <a:defRPr sz="1200">
                <a:latin typeface="Sora Medium"/>
                <a:ea typeface="Sora Medium"/>
                <a:cs typeface="Sora Medium"/>
                <a:sym typeface="Sora Medium"/>
              </a:defRPr>
            </a:lvl7pPr>
            <a:lvl8pPr lvl="7">
              <a:spcBef>
                <a:spcPts val="0"/>
              </a:spcBef>
              <a:spcAft>
                <a:spcPts val="0"/>
              </a:spcAft>
              <a:buClr>
                <a:schemeClr val="lt1"/>
              </a:buClr>
              <a:buSzPts val="1200"/>
              <a:buFont typeface="Sora Medium"/>
              <a:buNone/>
              <a:defRPr sz="1200">
                <a:latin typeface="Sora Medium"/>
                <a:ea typeface="Sora Medium"/>
                <a:cs typeface="Sora Medium"/>
                <a:sym typeface="Sora Medium"/>
              </a:defRPr>
            </a:lvl8pPr>
            <a:lvl9pPr lvl="8">
              <a:spcBef>
                <a:spcPts val="0"/>
              </a:spcBef>
              <a:spcAft>
                <a:spcPts val="0"/>
              </a:spcAft>
              <a:buClr>
                <a:schemeClr val="lt1"/>
              </a:buClr>
              <a:buSzPts val="1200"/>
              <a:buFont typeface="Sora Medium"/>
              <a:buNone/>
              <a:defRPr sz="1200">
                <a:latin typeface="Sora Medium"/>
                <a:ea typeface="Sora Medium"/>
                <a:cs typeface="Sora Medium"/>
                <a:sym typeface="Sora Medium"/>
              </a:defRPr>
            </a:lvl9pPr>
          </a:lstStyle>
          <a:p>
            <a:endParaRPr/>
          </a:p>
        </p:txBody>
      </p:sp>
      <p:sp>
        <p:nvSpPr>
          <p:cNvPr id="263" name="Google Shape;263;p12"/>
          <p:cNvSpPr txBox="1">
            <a:spLocks noGrp="1"/>
          </p:cNvSpPr>
          <p:nvPr>
            <p:ph type="title" idx="2"/>
          </p:nvPr>
        </p:nvSpPr>
        <p:spPr>
          <a:xfrm>
            <a:off x="3820750" y="1526963"/>
            <a:ext cx="2197500" cy="402000"/>
          </a:xfrm>
          <a:prstGeom prst="rect">
            <a:avLst/>
          </a:prstGeom>
        </p:spPr>
        <p:txBody>
          <a:bodyPr spcFirstLastPara="1" wrap="square" lIns="0" tIns="91425" rIns="91425" bIns="91425" anchor="b" anchorCtr="0">
            <a:noAutofit/>
          </a:bodyPr>
          <a:lstStyle>
            <a:lvl1pPr lvl="0">
              <a:spcBef>
                <a:spcPts val="0"/>
              </a:spcBef>
              <a:spcAft>
                <a:spcPts val="0"/>
              </a:spcAft>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a:endParaRPr/>
          </a:p>
        </p:txBody>
      </p:sp>
      <p:sp>
        <p:nvSpPr>
          <p:cNvPr id="264" name="Google Shape;264;p12"/>
          <p:cNvSpPr txBox="1">
            <a:spLocks noGrp="1"/>
          </p:cNvSpPr>
          <p:nvPr>
            <p:ph type="title" idx="3"/>
          </p:nvPr>
        </p:nvSpPr>
        <p:spPr>
          <a:xfrm>
            <a:off x="1129950" y="1992625"/>
            <a:ext cx="2024700" cy="688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a:endParaRPr/>
          </a:p>
        </p:txBody>
      </p:sp>
      <p:sp>
        <p:nvSpPr>
          <p:cNvPr id="265" name="Google Shape;265;p12"/>
          <p:cNvSpPr txBox="1">
            <a:spLocks noGrp="1"/>
          </p:cNvSpPr>
          <p:nvPr>
            <p:ph type="title" idx="4"/>
          </p:nvPr>
        </p:nvSpPr>
        <p:spPr>
          <a:xfrm>
            <a:off x="1129950" y="2801602"/>
            <a:ext cx="2024700" cy="688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a:endParaRPr/>
          </a:p>
        </p:txBody>
      </p:sp>
      <p:sp>
        <p:nvSpPr>
          <p:cNvPr id="266" name="Google Shape;266;p12"/>
          <p:cNvSpPr txBox="1">
            <a:spLocks noGrp="1"/>
          </p:cNvSpPr>
          <p:nvPr>
            <p:ph type="title" idx="5"/>
          </p:nvPr>
        </p:nvSpPr>
        <p:spPr>
          <a:xfrm>
            <a:off x="1129950" y="3610580"/>
            <a:ext cx="2024700" cy="688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a:endParaRPr/>
          </a:p>
        </p:txBody>
      </p:sp>
      <p:sp>
        <p:nvSpPr>
          <p:cNvPr id="267" name="Google Shape;267;p12"/>
          <p:cNvSpPr txBox="1">
            <a:spLocks noGrp="1"/>
          </p:cNvSpPr>
          <p:nvPr>
            <p:ph type="title" idx="6"/>
          </p:nvPr>
        </p:nvSpPr>
        <p:spPr>
          <a:xfrm>
            <a:off x="3820750" y="1992625"/>
            <a:ext cx="3350700" cy="688800"/>
          </a:xfrm>
          <a:prstGeom prst="rect">
            <a:avLst/>
          </a:prstGeom>
        </p:spPr>
        <p:txBody>
          <a:bodyPr spcFirstLastPara="1" wrap="square" lIns="0" tIns="91425" rIns="91425" bIns="91425" anchor="t" anchorCtr="0">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a:endParaRPr/>
          </a:p>
        </p:txBody>
      </p:sp>
      <p:sp>
        <p:nvSpPr>
          <p:cNvPr id="268" name="Google Shape;268;p12"/>
          <p:cNvSpPr txBox="1">
            <a:spLocks noGrp="1"/>
          </p:cNvSpPr>
          <p:nvPr>
            <p:ph type="title" idx="7"/>
          </p:nvPr>
        </p:nvSpPr>
        <p:spPr>
          <a:xfrm>
            <a:off x="3820750" y="2801550"/>
            <a:ext cx="3350700" cy="688800"/>
          </a:xfrm>
          <a:prstGeom prst="rect">
            <a:avLst/>
          </a:prstGeom>
        </p:spPr>
        <p:txBody>
          <a:bodyPr spcFirstLastPara="1" wrap="square" lIns="0" tIns="91425" rIns="91425" bIns="91425" anchor="t" anchorCtr="0">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a:endParaRPr/>
          </a:p>
        </p:txBody>
      </p:sp>
      <p:sp>
        <p:nvSpPr>
          <p:cNvPr id="269" name="Google Shape;269;p12"/>
          <p:cNvSpPr txBox="1">
            <a:spLocks noGrp="1"/>
          </p:cNvSpPr>
          <p:nvPr>
            <p:ph type="title" idx="8"/>
          </p:nvPr>
        </p:nvSpPr>
        <p:spPr>
          <a:xfrm>
            <a:off x="3820750" y="3610475"/>
            <a:ext cx="3350700" cy="688800"/>
          </a:xfrm>
          <a:prstGeom prst="rect">
            <a:avLst/>
          </a:prstGeom>
        </p:spPr>
        <p:txBody>
          <a:bodyPr spcFirstLastPara="1" wrap="square" lIns="0" tIns="91425" rIns="91425" bIns="91425" anchor="t" anchorCtr="0">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a:endParaRPr/>
          </a:p>
        </p:txBody>
      </p:sp>
      <p:sp>
        <p:nvSpPr>
          <p:cNvPr id="270" name="Google Shape;270;p12"/>
          <p:cNvSpPr txBox="1">
            <a:spLocks noGrp="1"/>
          </p:cNvSpPr>
          <p:nvPr>
            <p:ph type="title" idx="9"/>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271" name="Google Shape;271;p12"/>
          <p:cNvSpPr txBox="1">
            <a:spLocks noGrp="1"/>
          </p:cNvSpPr>
          <p:nvPr>
            <p:ph type="title" idx="13"/>
          </p:nvPr>
        </p:nvSpPr>
        <p:spPr>
          <a:xfrm>
            <a:off x="115025" y="502775"/>
            <a:ext cx="6440400" cy="6888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272" name="Google Shape;272;p12"/>
          <p:cNvSpPr txBox="1">
            <a:spLocks noGrp="1"/>
          </p:cNvSpPr>
          <p:nvPr>
            <p:ph type="title" idx="14"/>
          </p:nvPr>
        </p:nvSpPr>
        <p:spPr>
          <a:xfrm>
            <a:off x="228600" y="2127325"/>
            <a:ext cx="739800" cy="419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000"/>
              <a:buFont typeface="Sora"/>
              <a:buNone/>
              <a:defRPr sz="1000">
                <a:latin typeface="Sora"/>
                <a:ea typeface="Sora"/>
                <a:cs typeface="Sora"/>
                <a:sym typeface="Sora"/>
              </a:defRPr>
            </a:lvl1pPr>
            <a:lvl2pPr lvl="1" algn="ctr">
              <a:spcBef>
                <a:spcPts val="0"/>
              </a:spcBef>
              <a:spcAft>
                <a:spcPts val="0"/>
              </a:spcAft>
              <a:buClr>
                <a:schemeClr val="lt1"/>
              </a:buClr>
              <a:buSzPts val="3000"/>
              <a:buFont typeface="Sora"/>
              <a:buNone/>
              <a:defRPr>
                <a:solidFill>
                  <a:schemeClr val="lt1"/>
                </a:solidFill>
                <a:latin typeface="Sora"/>
                <a:ea typeface="Sora"/>
                <a:cs typeface="Sora"/>
                <a:sym typeface="Sora"/>
              </a:defRPr>
            </a:lvl2pPr>
            <a:lvl3pPr lvl="2" algn="ctr">
              <a:spcBef>
                <a:spcPts val="0"/>
              </a:spcBef>
              <a:spcAft>
                <a:spcPts val="0"/>
              </a:spcAft>
              <a:buClr>
                <a:schemeClr val="lt1"/>
              </a:buClr>
              <a:buSzPts val="3000"/>
              <a:buFont typeface="Sora"/>
              <a:buNone/>
              <a:defRPr>
                <a:solidFill>
                  <a:schemeClr val="lt1"/>
                </a:solidFill>
                <a:latin typeface="Sora"/>
                <a:ea typeface="Sora"/>
                <a:cs typeface="Sora"/>
                <a:sym typeface="Sora"/>
              </a:defRPr>
            </a:lvl3pPr>
            <a:lvl4pPr lvl="3" algn="ctr">
              <a:spcBef>
                <a:spcPts val="0"/>
              </a:spcBef>
              <a:spcAft>
                <a:spcPts val="0"/>
              </a:spcAft>
              <a:buClr>
                <a:schemeClr val="lt1"/>
              </a:buClr>
              <a:buSzPts val="3000"/>
              <a:buFont typeface="Sora"/>
              <a:buNone/>
              <a:defRPr>
                <a:solidFill>
                  <a:schemeClr val="lt1"/>
                </a:solidFill>
                <a:latin typeface="Sora"/>
                <a:ea typeface="Sora"/>
                <a:cs typeface="Sora"/>
                <a:sym typeface="Sora"/>
              </a:defRPr>
            </a:lvl4pPr>
            <a:lvl5pPr lvl="4" algn="ctr">
              <a:spcBef>
                <a:spcPts val="0"/>
              </a:spcBef>
              <a:spcAft>
                <a:spcPts val="0"/>
              </a:spcAft>
              <a:buClr>
                <a:schemeClr val="lt1"/>
              </a:buClr>
              <a:buSzPts val="3000"/>
              <a:buFont typeface="Sora"/>
              <a:buNone/>
              <a:defRPr>
                <a:solidFill>
                  <a:schemeClr val="lt1"/>
                </a:solidFill>
                <a:latin typeface="Sora"/>
                <a:ea typeface="Sora"/>
                <a:cs typeface="Sora"/>
                <a:sym typeface="Sora"/>
              </a:defRPr>
            </a:lvl5pPr>
            <a:lvl6pPr lvl="5" algn="ctr">
              <a:spcBef>
                <a:spcPts val="0"/>
              </a:spcBef>
              <a:spcAft>
                <a:spcPts val="0"/>
              </a:spcAft>
              <a:buClr>
                <a:schemeClr val="lt1"/>
              </a:buClr>
              <a:buSzPts val="3000"/>
              <a:buFont typeface="Sora"/>
              <a:buNone/>
              <a:defRPr>
                <a:solidFill>
                  <a:schemeClr val="lt1"/>
                </a:solidFill>
                <a:latin typeface="Sora"/>
                <a:ea typeface="Sora"/>
                <a:cs typeface="Sora"/>
                <a:sym typeface="Sora"/>
              </a:defRPr>
            </a:lvl6pPr>
            <a:lvl7pPr lvl="6" algn="ctr">
              <a:spcBef>
                <a:spcPts val="0"/>
              </a:spcBef>
              <a:spcAft>
                <a:spcPts val="0"/>
              </a:spcAft>
              <a:buClr>
                <a:schemeClr val="lt1"/>
              </a:buClr>
              <a:buSzPts val="3000"/>
              <a:buFont typeface="Sora"/>
              <a:buNone/>
              <a:defRPr>
                <a:solidFill>
                  <a:schemeClr val="lt1"/>
                </a:solidFill>
                <a:latin typeface="Sora"/>
                <a:ea typeface="Sora"/>
                <a:cs typeface="Sora"/>
                <a:sym typeface="Sora"/>
              </a:defRPr>
            </a:lvl7pPr>
            <a:lvl8pPr lvl="7" algn="ctr">
              <a:spcBef>
                <a:spcPts val="0"/>
              </a:spcBef>
              <a:spcAft>
                <a:spcPts val="0"/>
              </a:spcAft>
              <a:buClr>
                <a:schemeClr val="lt1"/>
              </a:buClr>
              <a:buSzPts val="3000"/>
              <a:buFont typeface="Sora"/>
              <a:buNone/>
              <a:defRPr>
                <a:solidFill>
                  <a:schemeClr val="lt1"/>
                </a:solidFill>
                <a:latin typeface="Sora"/>
                <a:ea typeface="Sora"/>
                <a:cs typeface="Sora"/>
                <a:sym typeface="Sora"/>
              </a:defRPr>
            </a:lvl8pPr>
            <a:lvl9pPr lvl="8" algn="ctr">
              <a:spcBef>
                <a:spcPts val="0"/>
              </a:spcBef>
              <a:spcAft>
                <a:spcPts val="0"/>
              </a:spcAft>
              <a:buClr>
                <a:schemeClr val="lt1"/>
              </a:buClr>
              <a:buSzPts val="3000"/>
              <a:buFont typeface="Sora"/>
              <a:buNone/>
              <a:defRPr>
                <a:solidFill>
                  <a:schemeClr val="lt1"/>
                </a:solidFill>
                <a:latin typeface="Sora"/>
                <a:ea typeface="Sora"/>
                <a:cs typeface="Sora"/>
                <a:sym typeface="Sora"/>
              </a:defRPr>
            </a:lvl9pPr>
          </a:lstStyle>
          <a:p>
            <a:endParaRPr/>
          </a:p>
        </p:txBody>
      </p:sp>
      <p:sp>
        <p:nvSpPr>
          <p:cNvPr id="273" name="Google Shape;273;p12"/>
          <p:cNvSpPr txBox="1">
            <a:spLocks noGrp="1"/>
          </p:cNvSpPr>
          <p:nvPr>
            <p:ph type="title" idx="15"/>
          </p:nvPr>
        </p:nvSpPr>
        <p:spPr>
          <a:xfrm>
            <a:off x="228600" y="4774929"/>
            <a:ext cx="1939200" cy="189300"/>
          </a:xfrm>
          <a:prstGeom prst="rect">
            <a:avLst/>
          </a:prstGeom>
        </p:spPr>
        <p:txBody>
          <a:bodyPr spcFirstLastPara="1" wrap="square" lIns="0" tIns="0" rIns="0" bIns="0"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
        <p:nvSpPr>
          <p:cNvPr id="274" name="Google Shape;274;p12"/>
          <p:cNvSpPr txBox="1">
            <a:spLocks noGrp="1"/>
          </p:cNvSpPr>
          <p:nvPr>
            <p:ph type="title" idx="16"/>
          </p:nvPr>
        </p:nvSpPr>
        <p:spPr>
          <a:xfrm>
            <a:off x="228600" y="2936225"/>
            <a:ext cx="739800" cy="419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000"/>
              <a:buFont typeface="Sora"/>
              <a:buNone/>
              <a:defRPr sz="1000">
                <a:latin typeface="Sora"/>
                <a:ea typeface="Sora"/>
                <a:cs typeface="Sora"/>
                <a:sym typeface="Sora"/>
              </a:defRPr>
            </a:lvl1pPr>
            <a:lvl2pPr lvl="1" algn="ctr">
              <a:spcBef>
                <a:spcPts val="0"/>
              </a:spcBef>
              <a:spcAft>
                <a:spcPts val="0"/>
              </a:spcAft>
              <a:buClr>
                <a:schemeClr val="lt1"/>
              </a:buClr>
              <a:buSzPts val="3000"/>
              <a:buFont typeface="Sora"/>
              <a:buNone/>
              <a:defRPr>
                <a:solidFill>
                  <a:schemeClr val="lt1"/>
                </a:solidFill>
                <a:latin typeface="Sora"/>
                <a:ea typeface="Sora"/>
                <a:cs typeface="Sora"/>
                <a:sym typeface="Sora"/>
              </a:defRPr>
            </a:lvl2pPr>
            <a:lvl3pPr lvl="2" algn="ctr">
              <a:spcBef>
                <a:spcPts val="0"/>
              </a:spcBef>
              <a:spcAft>
                <a:spcPts val="0"/>
              </a:spcAft>
              <a:buClr>
                <a:schemeClr val="lt1"/>
              </a:buClr>
              <a:buSzPts val="3000"/>
              <a:buFont typeface="Sora"/>
              <a:buNone/>
              <a:defRPr>
                <a:solidFill>
                  <a:schemeClr val="lt1"/>
                </a:solidFill>
                <a:latin typeface="Sora"/>
                <a:ea typeface="Sora"/>
                <a:cs typeface="Sora"/>
                <a:sym typeface="Sora"/>
              </a:defRPr>
            </a:lvl3pPr>
            <a:lvl4pPr lvl="3" algn="ctr">
              <a:spcBef>
                <a:spcPts val="0"/>
              </a:spcBef>
              <a:spcAft>
                <a:spcPts val="0"/>
              </a:spcAft>
              <a:buClr>
                <a:schemeClr val="lt1"/>
              </a:buClr>
              <a:buSzPts val="3000"/>
              <a:buFont typeface="Sora"/>
              <a:buNone/>
              <a:defRPr>
                <a:solidFill>
                  <a:schemeClr val="lt1"/>
                </a:solidFill>
                <a:latin typeface="Sora"/>
                <a:ea typeface="Sora"/>
                <a:cs typeface="Sora"/>
                <a:sym typeface="Sora"/>
              </a:defRPr>
            </a:lvl4pPr>
            <a:lvl5pPr lvl="4" algn="ctr">
              <a:spcBef>
                <a:spcPts val="0"/>
              </a:spcBef>
              <a:spcAft>
                <a:spcPts val="0"/>
              </a:spcAft>
              <a:buClr>
                <a:schemeClr val="lt1"/>
              </a:buClr>
              <a:buSzPts val="3000"/>
              <a:buFont typeface="Sora"/>
              <a:buNone/>
              <a:defRPr>
                <a:solidFill>
                  <a:schemeClr val="lt1"/>
                </a:solidFill>
                <a:latin typeface="Sora"/>
                <a:ea typeface="Sora"/>
                <a:cs typeface="Sora"/>
                <a:sym typeface="Sora"/>
              </a:defRPr>
            </a:lvl5pPr>
            <a:lvl6pPr lvl="5" algn="ctr">
              <a:spcBef>
                <a:spcPts val="0"/>
              </a:spcBef>
              <a:spcAft>
                <a:spcPts val="0"/>
              </a:spcAft>
              <a:buClr>
                <a:schemeClr val="lt1"/>
              </a:buClr>
              <a:buSzPts val="3000"/>
              <a:buFont typeface="Sora"/>
              <a:buNone/>
              <a:defRPr>
                <a:solidFill>
                  <a:schemeClr val="lt1"/>
                </a:solidFill>
                <a:latin typeface="Sora"/>
                <a:ea typeface="Sora"/>
                <a:cs typeface="Sora"/>
                <a:sym typeface="Sora"/>
              </a:defRPr>
            </a:lvl6pPr>
            <a:lvl7pPr lvl="6" algn="ctr">
              <a:spcBef>
                <a:spcPts val="0"/>
              </a:spcBef>
              <a:spcAft>
                <a:spcPts val="0"/>
              </a:spcAft>
              <a:buClr>
                <a:schemeClr val="lt1"/>
              </a:buClr>
              <a:buSzPts val="3000"/>
              <a:buFont typeface="Sora"/>
              <a:buNone/>
              <a:defRPr>
                <a:solidFill>
                  <a:schemeClr val="lt1"/>
                </a:solidFill>
                <a:latin typeface="Sora"/>
                <a:ea typeface="Sora"/>
                <a:cs typeface="Sora"/>
                <a:sym typeface="Sora"/>
              </a:defRPr>
            </a:lvl7pPr>
            <a:lvl8pPr lvl="7" algn="ctr">
              <a:spcBef>
                <a:spcPts val="0"/>
              </a:spcBef>
              <a:spcAft>
                <a:spcPts val="0"/>
              </a:spcAft>
              <a:buClr>
                <a:schemeClr val="lt1"/>
              </a:buClr>
              <a:buSzPts val="3000"/>
              <a:buFont typeface="Sora"/>
              <a:buNone/>
              <a:defRPr>
                <a:solidFill>
                  <a:schemeClr val="lt1"/>
                </a:solidFill>
                <a:latin typeface="Sora"/>
                <a:ea typeface="Sora"/>
                <a:cs typeface="Sora"/>
                <a:sym typeface="Sora"/>
              </a:defRPr>
            </a:lvl8pPr>
            <a:lvl9pPr lvl="8" algn="ctr">
              <a:spcBef>
                <a:spcPts val="0"/>
              </a:spcBef>
              <a:spcAft>
                <a:spcPts val="0"/>
              </a:spcAft>
              <a:buClr>
                <a:schemeClr val="lt1"/>
              </a:buClr>
              <a:buSzPts val="3000"/>
              <a:buFont typeface="Sora"/>
              <a:buNone/>
              <a:defRPr>
                <a:solidFill>
                  <a:schemeClr val="lt1"/>
                </a:solidFill>
                <a:latin typeface="Sora"/>
                <a:ea typeface="Sora"/>
                <a:cs typeface="Sora"/>
                <a:sym typeface="Sora"/>
              </a:defRPr>
            </a:lvl9pPr>
          </a:lstStyle>
          <a:p>
            <a:endParaRPr/>
          </a:p>
        </p:txBody>
      </p:sp>
      <p:sp>
        <p:nvSpPr>
          <p:cNvPr id="275" name="Google Shape;275;p12"/>
          <p:cNvSpPr txBox="1">
            <a:spLocks noGrp="1"/>
          </p:cNvSpPr>
          <p:nvPr>
            <p:ph type="title" idx="17"/>
          </p:nvPr>
        </p:nvSpPr>
        <p:spPr>
          <a:xfrm>
            <a:off x="228600" y="3745125"/>
            <a:ext cx="739800" cy="419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000"/>
              <a:buFont typeface="Sora"/>
              <a:buNone/>
              <a:defRPr sz="1000">
                <a:latin typeface="Sora"/>
                <a:ea typeface="Sora"/>
                <a:cs typeface="Sora"/>
                <a:sym typeface="Sora"/>
              </a:defRPr>
            </a:lvl1pPr>
            <a:lvl2pPr lvl="1" algn="ctr">
              <a:spcBef>
                <a:spcPts val="0"/>
              </a:spcBef>
              <a:spcAft>
                <a:spcPts val="0"/>
              </a:spcAft>
              <a:buClr>
                <a:schemeClr val="lt1"/>
              </a:buClr>
              <a:buSzPts val="3000"/>
              <a:buFont typeface="Sora"/>
              <a:buNone/>
              <a:defRPr>
                <a:solidFill>
                  <a:schemeClr val="lt1"/>
                </a:solidFill>
                <a:latin typeface="Sora"/>
                <a:ea typeface="Sora"/>
                <a:cs typeface="Sora"/>
                <a:sym typeface="Sora"/>
              </a:defRPr>
            </a:lvl2pPr>
            <a:lvl3pPr lvl="2" algn="ctr">
              <a:spcBef>
                <a:spcPts val="0"/>
              </a:spcBef>
              <a:spcAft>
                <a:spcPts val="0"/>
              </a:spcAft>
              <a:buClr>
                <a:schemeClr val="lt1"/>
              </a:buClr>
              <a:buSzPts val="3000"/>
              <a:buFont typeface="Sora"/>
              <a:buNone/>
              <a:defRPr>
                <a:solidFill>
                  <a:schemeClr val="lt1"/>
                </a:solidFill>
                <a:latin typeface="Sora"/>
                <a:ea typeface="Sora"/>
                <a:cs typeface="Sora"/>
                <a:sym typeface="Sora"/>
              </a:defRPr>
            </a:lvl3pPr>
            <a:lvl4pPr lvl="3" algn="ctr">
              <a:spcBef>
                <a:spcPts val="0"/>
              </a:spcBef>
              <a:spcAft>
                <a:spcPts val="0"/>
              </a:spcAft>
              <a:buClr>
                <a:schemeClr val="lt1"/>
              </a:buClr>
              <a:buSzPts val="3000"/>
              <a:buFont typeface="Sora"/>
              <a:buNone/>
              <a:defRPr>
                <a:solidFill>
                  <a:schemeClr val="lt1"/>
                </a:solidFill>
                <a:latin typeface="Sora"/>
                <a:ea typeface="Sora"/>
                <a:cs typeface="Sora"/>
                <a:sym typeface="Sora"/>
              </a:defRPr>
            </a:lvl4pPr>
            <a:lvl5pPr lvl="4" algn="ctr">
              <a:spcBef>
                <a:spcPts val="0"/>
              </a:spcBef>
              <a:spcAft>
                <a:spcPts val="0"/>
              </a:spcAft>
              <a:buClr>
                <a:schemeClr val="lt1"/>
              </a:buClr>
              <a:buSzPts val="3000"/>
              <a:buFont typeface="Sora"/>
              <a:buNone/>
              <a:defRPr>
                <a:solidFill>
                  <a:schemeClr val="lt1"/>
                </a:solidFill>
                <a:latin typeface="Sora"/>
                <a:ea typeface="Sora"/>
                <a:cs typeface="Sora"/>
                <a:sym typeface="Sora"/>
              </a:defRPr>
            </a:lvl5pPr>
            <a:lvl6pPr lvl="5" algn="ctr">
              <a:spcBef>
                <a:spcPts val="0"/>
              </a:spcBef>
              <a:spcAft>
                <a:spcPts val="0"/>
              </a:spcAft>
              <a:buClr>
                <a:schemeClr val="lt1"/>
              </a:buClr>
              <a:buSzPts val="3000"/>
              <a:buFont typeface="Sora"/>
              <a:buNone/>
              <a:defRPr>
                <a:solidFill>
                  <a:schemeClr val="lt1"/>
                </a:solidFill>
                <a:latin typeface="Sora"/>
                <a:ea typeface="Sora"/>
                <a:cs typeface="Sora"/>
                <a:sym typeface="Sora"/>
              </a:defRPr>
            </a:lvl6pPr>
            <a:lvl7pPr lvl="6" algn="ctr">
              <a:spcBef>
                <a:spcPts val="0"/>
              </a:spcBef>
              <a:spcAft>
                <a:spcPts val="0"/>
              </a:spcAft>
              <a:buClr>
                <a:schemeClr val="lt1"/>
              </a:buClr>
              <a:buSzPts val="3000"/>
              <a:buFont typeface="Sora"/>
              <a:buNone/>
              <a:defRPr>
                <a:solidFill>
                  <a:schemeClr val="lt1"/>
                </a:solidFill>
                <a:latin typeface="Sora"/>
                <a:ea typeface="Sora"/>
                <a:cs typeface="Sora"/>
                <a:sym typeface="Sora"/>
              </a:defRPr>
            </a:lvl7pPr>
            <a:lvl8pPr lvl="7" algn="ctr">
              <a:spcBef>
                <a:spcPts val="0"/>
              </a:spcBef>
              <a:spcAft>
                <a:spcPts val="0"/>
              </a:spcAft>
              <a:buClr>
                <a:schemeClr val="lt1"/>
              </a:buClr>
              <a:buSzPts val="3000"/>
              <a:buFont typeface="Sora"/>
              <a:buNone/>
              <a:defRPr>
                <a:solidFill>
                  <a:schemeClr val="lt1"/>
                </a:solidFill>
                <a:latin typeface="Sora"/>
                <a:ea typeface="Sora"/>
                <a:cs typeface="Sora"/>
                <a:sym typeface="Sora"/>
              </a:defRPr>
            </a:lvl8pPr>
            <a:lvl9pPr lvl="8" algn="ctr">
              <a:spcBef>
                <a:spcPts val="0"/>
              </a:spcBef>
              <a:spcAft>
                <a:spcPts val="0"/>
              </a:spcAft>
              <a:buClr>
                <a:schemeClr val="lt1"/>
              </a:buClr>
              <a:buSzPts val="3000"/>
              <a:buFont typeface="Sora"/>
              <a:buNone/>
              <a:defRPr>
                <a:solidFill>
                  <a:schemeClr val="lt1"/>
                </a:solidFill>
                <a:latin typeface="Sora"/>
                <a:ea typeface="Sora"/>
                <a:cs typeface="Sora"/>
                <a:sym typeface="Sora"/>
              </a:defRPr>
            </a:lvl9pPr>
          </a:lstStyle>
          <a:p>
            <a:endParaRPr/>
          </a:p>
        </p:txBody>
      </p:sp>
    </p:spTree>
  </p:cSld>
  <p:clrMapOvr>
    <a:masterClrMapping/>
  </p:clrMapOvr>
  <p:extLst>
    <p:ext uri="{DCECCB84-F9BA-43D5-87BE-67443E8EF086}">
      <p15:sldGuideLst xmlns:p15="http://schemas.microsoft.com/office/powerpoint/2012/main">
        <p15:guide id="1" orient="horz" pos="1241">
          <p15:clr>
            <a:srgbClr val="E46962"/>
          </p15:clr>
        </p15:guide>
        <p15:guide id="2" orient="horz" pos="1755">
          <p15:clr>
            <a:srgbClr val="E46962"/>
          </p15:clr>
        </p15:guide>
        <p15:guide id="3" orient="horz" pos="2267">
          <p15:clr>
            <a:srgbClr val="E46962"/>
          </p15:clr>
        </p15:guide>
        <p15:guide id="4" orient="horz" pos="2778">
          <p15:clr>
            <a:srgbClr val="E46962"/>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hart">
  <p:cSld name="BLANK_1_1_1_1_1_1_1_1_1_1_7_1">
    <p:spTree>
      <p:nvGrpSpPr>
        <p:cNvPr id="1" name="Shape 276"/>
        <p:cNvGrpSpPr/>
        <p:nvPr/>
      </p:nvGrpSpPr>
      <p:grpSpPr>
        <a:xfrm>
          <a:off x="0" y="0"/>
          <a:ext cx="0" cy="0"/>
          <a:chOff x="0" y="0"/>
          <a:chExt cx="0" cy="0"/>
        </a:xfrm>
      </p:grpSpPr>
      <p:sp>
        <p:nvSpPr>
          <p:cNvPr id="277" name="Google Shape;277;p13"/>
          <p:cNvSpPr/>
          <p:nvPr/>
        </p:nvSpPr>
        <p:spPr>
          <a:xfrm rot="-1079220" flipH="1">
            <a:off x="-2010221" y="4250160"/>
            <a:ext cx="4477637" cy="804981"/>
          </a:xfrm>
          <a:prstGeom prst="chord">
            <a:avLst>
              <a:gd name="adj1" fmla="val 2752926"/>
              <a:gd name="adj2" fmla="val 1719354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nvGrpSpPr>
          <p:cNvPr id="278" name="Google Shape;278;p13"/>
          <p:cNvGrpSpPr/>
          <p:nvPr/>
        </p:nvGrpSpPr>
        <p:grpSpPr>
          <a:xfrm rot="-5400000">
            <a:off x="4030013" y="41713"/>
            <a:ext cx="1026300" cy="9201675"/>
            <a:chOff x="670045" y="-5692564"/>
            <a:chExt cx="1026300" cy="9201675"/>
          </a:xfrm>
        </p:grpSpPr>
        <p:sp>
          <p:nvSpPr>
            <p:cNvPr id="279" name="Google Shape;279;p13"/>
            <p:cNvSpPr/>
            <p:nvPr/>
          </p:nvSpPr>
          <p:spPr>
            <a:xfrm>
              <a:off x="675320" y="-5692564"/>
              <a:ext cx="1010925" cy="7239975"/>
            </a:xfrm>
            <a:custGeom>
              <a:avLst/>
              <a:gdLst/>
              <a:ahLst/>
              <a:cxnLst/>
              <a:rect l="l" t="t" r="r" b="b"/>
              <a:pathLst>
                <a:path w="40437" h="289599" extrusionOk="0">
                  <a:moveTo>
                    <a:pt x="40437" y="287489"/>
                  </a:moveTo>
                  <a:lnTo>
                    <a:pt x="0" y="0"/>
                  </a:lnTo>
                  <a:lnTo>
                    <a:pt x="242" y="276278"/>
                  </a:lnTo>
                  <a:lnTo>
                    <a:pt x="238" y="289599"/>
                  </a:lnTo>
                  <a:close/>
                </a:path>
              </a:pathLst>
            </a:custGeom>
            <a:solidFill>
              <a:schemeClr val="lt1"/>
            </a:solidFill>
            <a:ln>
              <a:noFill/>
            </a:ln>
          </p:spPr>
        </p:sp>
        <p:sp>
          <p:nvSpPr>
            <p:cNvPr id="280" name="Google Shape;280;p13"/>
            <p:cNvSpPr/>
            <p:nvPr/>
          </p:nvSpPr>
          <p:spPr>
            <a:xfrm>
              <a:off x="670045" y="1494661"/>
              <a:ext cx="1026300" cy="2014450"/>
            </a:xfrm>
            <a:custGeom>
              <a:avLst/>
              <a:gdLst/>
              <a:ahLst/>
              <a:cxnLst/>
              <a:rect l="l" t="t" r="r" b="b"/>
              <a:pathLst>
                <a:path w="41052" h="80578" extrusionOk="0">
                  <a:moveTo>
                    <a:pt x="499" y="80578"/>
                  </a:moveTo>
                  <a:lnTo>
                    <a:pt x="15982" y="73724"/>
                  </a:lnTo>
                  <a:lnTo>
                    <a:pt x="41052" y="0"/>
                  </a:lnTo>
                  <a:lnTo>
                    <a:pt x="472" y="1824"/>
                  </a:lnTo>
                  <a:lnTo>
                    <a:pt x="0" y="39674"/>
                  </a:lnTo>
                  <a:close/>
                </a:path>
              </a:pathLst>
            </a:custGeom>
            <a:gradFill>
              <a:gsLst>
                <a:gs pos="0">
                  <a:schemeClr val="accent2"/>
                </a:gs>
                <a:gs pos="37000">
                  <a:schemeClr val="lt2"/>
                </a:gs>
                <a:gs pos="92000">
                  <a:schemeClr val="accent1"/>
                </a:gs>
                <a:gs pos="100000">
                  <a:schemeClr val="accent1"/>
                </a:gs>
              </a:gsLst>
              <a:lin ang="13500032" scaled="0"/>
            </a:gradFill>
            <a:ln>
              <a:noFill/>
            </a:ln>
          </p:spPr>
        </p:sp>
      </p:grpSp>
      <p:sp>
        <p:nvSpPr>
          <p:cNvPr id="281" name="Google Shape;281;p13"/>
          <p:cNvSpPr txBox="1">
            <a:spLocks noGrp="1"/>
          </p:cNvSpPr>
          <p:nvPr>
            <p:ph type="title"/>
          </p:nvPr>
        </p:nvSpPr>
        <p:spPr>
          <a:xfrm>
            <a:off x="3720025" y="1709075"/>
            <a:ext cx="1665300" cy="19380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latin typeface="Sora"/>
                <a:ea typeface="Sora"/>
                <a:cs typeface="Sora"/>
                <a:sym typeface="Sora"/>
              </a:defRPr>
            </a:lvl1pPr>
            <a:lvl2pPr lvl="1">
              <a:spcBef>
                <a:spcPts val="0"/>
              </a:spcBef>
              <a:spcAft>
                <a:spcPts val="0"/>
              </a:spcAft>
              <a:buClr>
                <a:schemeClr val="lt1"/>
              </a:buClr>
              <a:buSzPts val="1000"/>
              <a:buFont typeface="Sora"/>
              <a:buNone/>
              <a:defRPr sz="1000">
                <a:latin typeface="Sora"/>
                <a:ea typeface="Sora"/>
                <a:cs typeface="Sora"/>
                <a:sym typeface="Sora"/>
              </a:defRPr>
            </a:lvl2pPr>
            <a:lvl3pPr lvl="2">
              <a:spcBef>
                <a:spcPts val="0"/>
              </a:spcBef>
              <a:spcAft>
                <a:spcPts val="0"/>
              </a:spcAft>
              <a:buClr>
                <a:schemeClr val="lt1"/>
              </a:buClr>
              <a:buSzPts val="1000"/>
              <a:buFont typeface="Sora"/>
              <a:buNone/>
              <a:defRPr sz="1000">
                <a:latin typeface="Sora"/>
                <a:ea typeface="Sora"/>
                <a:cs typeface="Sora"/>
                <a:sym typeface="Sora"/>
              </a:defRPr>
            </a:lvl3pPr>
            <a:lvl4pPr lvl="3">
              <a:spcBef>
                <a:spcPts val="0"/>
              </a:spcBef>
              <a:spcAft>
                <a:spcPts val="0"/>
              </a:spcAft>
              <a:buClr>
                <a:schemeClr val="lt1"/>
              </a:buClr>
              <a:buSzPts val="1000"/>
              <a:buFont typeface="Sora"/>
              <a:buNone/>
              <a:defRPr sz="1000">
                <a:latin typeface="Sora"/>
                <a:ea typeface="Sora"/>
                <a:cs typeface="Sora"/>
                <a:sym typeface="Sora"/>
              </a:defRPr>
            </a:lvl4pPr>
            <a:lvl5pPr lvl="4">
              <a:spcBef>
                <a:spcPts val="0"/>
              </a:spcBef>
              <a:spcAft>
                <a:spcPts val="0"/>
              </a:spcAft>
              <a:buClr>
                <a:schemeClr val="lt1"/>
              </a:buClr>
              <a:buSzPts val="1000"/>
              <a:buFont typeface="Sora"/>
              <a:buNone/>
              <a:defRPr sz="1000">
                <a:latin typeface="Sora"/>
                <a:ea typeface="Sora"/>
                <a:cs typeface="Sora"/>
                <a:sym typeface="Sora"/>
              </a:defRPr>
            </a:lvl5pPr>
            <a:lvl6pPr lvl="5">
              <a:spcBef>
                <a:spcPts val="0"/>
              </a:spcBef>
              <a:spcAft>
                <a:spcPts val="0"/>
              </a:spcAft>
              <a:buClr>
                <a:schemeClr val="lt1"/>
              </a:buClr>
              <a:buSzPts val="1000"/>
              <a:buFont typeface="Sora"/>
              <a:buNone/>
              <a:defRPr sz="1000">
                <a:latin typeface="Sora"/>
                <a:ea typeface="Sora"/>
                <a:cs typeface="Sora"/>
                <a:sym typeface="Sora"/>
              </a:defRPr>
            </a:lvl6pPr>
            <a:lvl7pPr lvl="6">
              <a:spcBef>
                <a:spcPts val="0"/>
              </a:spcBef>
              <a:spcAft>
                <a:spcPts val="0"/>
              </a:spcAft>
              <a:buClr>
                <a:schemeClr val="lt1"/>
              </a:buClr>
              <a:buSzPts val="1000"/>
              <a:buFont typeface="Sora"/>
              <a:buNone/>
              <a:defRPr sz="1000">
                <a:latin typeface="Sora"/>
                <a:ea typeface="Sora"/>
                <a:cs typeface="Sora"/>
                <a:sym typeface="Sora"/>
              </a:defRPr>
            </a:lvl7pPr>
            <a:lvl8pPr lvl="7">
              <a:spcBef>
                <a:spcPts val="0"/>
              </a:spcBef>
              <a:spcAft>
                <a:spcPts val="0"/>
              </a:spcAft>
              <a:buClr>
                <a:schemeClr val="lt1"/>
              </a:buClr>
              <a:buSzPts val="1000"/>
              <a:buFont typeface="Sora"/>
              <a:buNone/>
              <a:defRPr sz="1000">
                <a:latin typeface="Sora"/>
                <a:ea typeface="Sora"/>
                <a:cs typeface="Sora"/>
                <a:sym typeface="Sora"/>
              </a:defRPr>
            </a:lvl8pPr>
            <a:lvl9pPr lvl="8">
              <a:spcBef>
                <a:spcPts val="0"/>
              </a:spcBef>
              <a:spcAft>
                <a:spcPts val="0"/>
              </a:spcAft>
              <a:buClr>
                <a:schemeClr val="lt1"/>
              </a:buClr>
              <a:buSzPts val="1000"/>
              <a:buFont typeface="Sora"/>
              <a:buNone/>
              <a:defRPr sz="1000">
                <a:latin typeface="Sora"/>
                <a:ea typeface="Sora"/>
                <a:cs typeface="Sora"/>
                <a:sym typeface="Sora"/>
              </a:defRPr>
            </a:lvl9pPr>
          </a:lstStyle>
          <a:p>
            <a:endParaRPr/>
          </a:p>
        </p:txBody>
      </p:sp>
      <p:sp>
        <p:nvSpPr>
          <p:cNvPr id="282" name="Google Shape;282;p13"/>
          <p:cNvSpPr txBox="1">
            <a:spLocks noGrp="1"/>
          </p:cNvSpPr>
          <p:nvPr>
            <p:ph type="title" idx="2"/>
          </p:nvPr>
        </p:nvSpPr>
        <p:spPr>
          <a:xfrm>
            <a:off x="7148925" y="1709075"/>
            <a:ext cx="1665300" cy="19380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latin typeface="Sora"/>
                <a:ea typeface="Sora"/>
                <a:cs typeface="Sora"/>
                <a:sym typeface="Sora"/>
              </a:defRPr>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a:endParaRPr/>
          </a:p>
        </p:txBody>
      </p:sp>
      <p:sp>
        <p:nvSpPr>
          <p:cNvPr id="283" name="Google Shape;283;p13"/>
          <p:cNvSpPr txBox="1">
            <a:spLocks noGrp="1"/>
          </p:cNvSpPr>
          <p:nvPr>
            <p:ph type="title" idx="3"/>
          </p:nvPr>
        </p:nvSpPr>
        <p:spPr>
          <a:xfrm>
            <a:off x="5434475" y="1709075"/>
            <a:ext cx="1665300" cy="19380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latin typeface="Sora"/>
                <a:ea typeface="Sora"/>
                <a:cs typeface="Sora"/>
                <a:sym typeface="Sora"/>
              </a:defRPr>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a:endParaRPr/>
          </a:p>
        </p:txBody>
      </p:sp>
      <p:sp>
        <p:nvSpPr>
          <p:cNvPr id="284" name="Google Shape;284;p13"/>
          <p:cNvSpPr txBox="1">
            <a:spLocks noGrp="1"/>
          </p:cNvSpPr>
          <p:nvPr>
            <p:ph type="title" idx="4"/>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285" name="Google Shape;285;p13"/>
          <p:cNvSpPr txBox="1">
            <a:spLocks noGrp="1"/>
          </p:cNvSpPr>
          <p:nvPr>
            <p:ph type="title" idx="5"/>
          </p:nvPr>
        </p:nvSpPr>
        <p:spPr>
          <a:xfrm>
            <a:off x="108300" y="1168075"/>
            <a:ext cx="3544500" cy="2275200"/>
          </a:xfrm>
          <a:prstGeom prst="rect">
            <a:avLst/>
          </a:prstGeom>
        </p:spPr>
        <p:txBody>
          <a:bodyPr spcFirstLastPara="1" wrap="square" lIns="91425" tIns="0" rIns="91425" bIns="91425" anchor="t" anchorCtr="0">
            <a:norm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a:latin typeface="IBM Plex Sans SemiBold"/>
                <a:ea typeface="IBM Plex Sans SemiBold"/>
                <a:cs typeface="IBM Plex Sans SemiBold"/>
                <a:sym typeface="IBM Plex Sans SemiBold"/>
              </a:defRPr>
            </a:lvl2pPr>
            <a:lvl3pPr lvl="2">
              <a:lnSpc>
                <a:spcPct val="115000"/>
              </a:lnSpc>
              <a:spcBef>
                <a:spcPts val="0"/>
              </a:spcBef>
              <a:spcAft>
                <a:spcPts val="0"/>
              </a:spcAft>
              <a:buNone/>
              <a:defRPr>
                <a:latin typeface="IBM Plex Sans SemiBold"/>
                <a:ea typeface="IBM Plex Sans SemiBold"/>
                <a:cs typeface="IBM Plex Sans SemiBold"/>
                <a:sym typeface="IBM Plex Sans SemiBold"/>
              </a:defRPr>
            </a:lvl3pPr>
            <a:lvl4pPr lvl="3">
              <a:lnSpc>
                <a:spcPct val="115000"/>
              </a:lnSpc>
              <a:spcBef>
                <a:spcPts val="0"/>
              </a:spcBef>
              <a:spcAft>
                <a:spcPts val="0"/>
              </a:spcAft>
              <a:buNone/>
              <a:defRPr>
                <a:latin typeface="IBM Plex Sans SemiBold"/>
                <a:ea typeface="IBM Plex Sans SemiBold"/>
                <a:cs typeface="IBM Plex Sans SemiBold"/>
                <a:sym typeface="IBM Plex Sans SemiBold"/>
              </a:defRPr>
            </a:lvl4pPr>
            <a:lvl5pPr lvl="4">
              <a:lnSpc>
                <a:spcPct val="115000"/>
              </a:lnSpc>
              <a:spcBef>
                <a:spcPts val="0"/>
              </a:spcBef>
              <a:spcAft>
                <a:spcPts val="0"/>
              </a:spcAft>
              <a:buNone/>
              <a:defRPr>
                <a:latin typeface="IBM Plex Sans SemiBold"/>
                <a:ea typeface="IBM Plex Sans SemiBold"/>
                <a:cs typeface="IBM Plex Sans SemiBold"/>
                <a:sym typeface="IBM Plex Sans SemiBold"/>
              </a:defRPr>
            </a:lvl5pPr>
            <a:lvl6pPr lvl="5">
              <a:lnSpc>
                <a:spcPct val="115000"/>
              </a:lnSpc>
              <a:spcBef>
                <a:spcPts val="0"/>
              </a:spcBef>
              <a:spcAft>
                <a:spcPts val="0"/>
              </a:spcAft>
              <a:buNone/>
              <a:defRPr>
                <a:latin typeface="IBM Plex Sans SemiBold"/>
                <a:ea typeface="IBM Plex Sans SemiBold"/>
                <a:cs typeface="IBM Plex Sans SemiBold"/>
                <a:sym typeface="IBM Plex Sans SemiBold"/>
              </a:defRPr>
            </a:lvl6pPr>
            <a:lvl7pPr lvl="6">
              <a:lnSpc>
                <a:spcPct val="115000"/>
              </a:lnSpc>
              <a:spcBef>
                <a:spcPts val="0"/>
              </a:spcBef>
              <a:spcAft>
                <a:spcPts val="0"/>
              </a:spcAft>
              <a:buNone/>
              <a:defRPr>
                <a:latin typeface="IBM Plex Sans SemiBold"/>
                <a:ea typeface="IBM Plex Sans SemiBold"/>
                <a:cs typeface="IBM Plex Sans SemiBold"/>
                <a:sym typeface="IBM Plex Sans SemiBold"/>
              </a:defRPr>
            </a:lvl7pPr>
            <a:lvl8pPr lvl="7">
              <a:lnSpc>
                <a:spcPct val="115000"/>
              </a:lnSpc>
              <a:spcBef>
                <a:spcPts val="0"/>
              </a:spcBef>
              <a:spcAft>
                <a:spcPts val="0"/>
              </a:spcAft>
              <a:buNone/>
              <a:defRPr>
                <a:latin typeface="IBM Plex Sans SemiBold"/>
                <a:ea typeface="IBM Plex Sans SemiBold"/>
                <a:cs typeface="IBM Plex Sans SemiBold"/>
                <a:sym typeface="IBM Plex Sans SemiBold"/>
              </a:defRPr>
            </a:lvl8pPr>
            <a:lvl9pPr lvl="8">
              <a:lnSpc>
                <a:spcPct val="115000"/>
              </a:lnSpc>
              <a:spcBef>
                <a:spcPts val="0"/>
              </a:spcBef>
              <a:spcAft>
                <a:spcPts val="0"/>
              </a:spcAft>
              <a:buNone/>
              <a:defRPr>
                <a:latin typeface="IBM Plex Sans SemiBold"/>
                <a:ea typeface="IBM Plex Sans SemiBold"/>
                <a:cs typeface="IBM Plex Sans SemiBold"/>
                <a:sym typeface="IBM Plex Sans SemiBold"/>
              </a:defRPr>
            </a:lvl9pPr>
          </a:lstStyle>
          <a:p>
            <a:endParaRPr/>
          </a:p>
        </p:txBody>
      </p:sp>
      <p:sp>
        <p:nvSpPr>
          <p:cNvPr id="286" name="Google Shape;286;p13"/>
          <p:cNvSpPr txBox="1">
            <a:spLocks noGrp="1"/>
          </p:cNvSpPr>
          <p:nvPr>
            <p:ph type="title" idx="6"/>
          </p:nvPr>
        </p:nvSpPr>
        <p:spPr>
          <a:xfrm>
            <a:off x="3720025" y="1287875"/>
            <a:ext cx="4295400" cy="2772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a:buNone/>
              <a:defRPr sz="1200">
                <a:solidFill>
                  <a:schemeClr val="lt1"/>
                </a:solidFill>
                <a:latin typeface="Sora"/>
                <a:ea typeface="Sora"/>
                <a:cs typeface="Sora"/>
                <a:sym typeface="Sora"/>
              </a:defRPr>
            </a:lvl2pPr>
            <a:lvl3pPr lvl="2">
              <a:spcBef>
                <a:spcPts val="0"/>
              </a:spcBef>
              <a:spcAft>
                <a:spcPts val="0"/>
              </a:spcAft>
              <a:buClr>
                <a:schemeClr val="lt1"/>
              </a:buClr>
              <a:buSzPts val="1200"/>
              <a:buFont typeface="Sora"/>
              <a:buNone/>
              <a:defRPr sz="1200">
                <a:solidFill>
                  <a:schemeClr val="lt1"/>
                </a:solidFill>
                <a:latin typeface="Sora"/>
                <a:ea typeface="Sora"/>
                <a:cs typeface="Sora"/>
                <a:sym typeface="Sora"/>
              </a:defRPr>
            </a:lvl3pPr>
            <a:lvl4pPr lvl="3">
              <a:spcBef>
                <a:spcPts val="0"/>
              </a:spcBef>
              <a:spcAft>
                <a:spcPts val="0"/>
              </a:spcAft>
              <a:buClr>
                <a:schemeClr val="lt1"/>
              </a:buClr>
              <a:buSzPts val="1200"/>
              <a:buFont typeface="Sora"/>
              <a:buNone/>
              <a:defRPr sz="1200">
                <a:solidFill>
                  <a:schemeClr val="lt1"/>
                </a:solidFill>
                <a:latin typeface="Sora"/>
                <a:ea typeface="Sora"/>
                <a:cs typeface="Sora"/>
                <a:sym typeface="Sora"/>
              </a:defRPr>
            </a:lvl4pPr>
            <a:lvl5pPr lvl="4">
              <a:spcBef>
                <a:spcPts val="0"/>
              </a:spcBef>
              <a:spcAft>
                <a:spcPts val="0"/>
              </a:spcAft>
              <a:buClr>
                <a:schemeClr val="lt1"/>
              </a:buClr>
              <a:buSzPts val="1200"/>
              <a:buFont typeface="Sora"/>
              <a:buNone/>
              <a:defRPr sz="1200">
                <a:solidFill>
                  <a:schemeClr val="lt1"/>
                </a:solidFill>
                <a:latin typeface="Sora"/>
                <a:ea typeface="Sora"/>
                <a:cs typeface="Sora"/>
                <a:sym typeface="Sora"/>
              </a:defRPr>
            </a:lvl5pPr>
            <a:lvl6pPr lvl="5">
              <a:spcBef>
                <a:spcPts val="0"/>
              </a:spcBef>
              <a:spcAft>
                <a:spcPts val="0"/>
              </a:spcAft>
              <a:buClr>
                <a:schemeClr val="lt1"/>
              </a:buClr>
              <a:buSzPts val="1200"/>
              <a:buFont typeface="Sora"/>
              <a:buNone/>
              <a:defRPr sz="1200">
                <a:solidFill>
                  <a:schemeClr val="lt1"/>
                </a:solidFill>
                <a:latin typeface="Sora"/>
                <a:ea typeface="Sora"/>
                <a:cs typeface="Sora"/>
                <a:sym typeface="Sora"/>
              </a:defRPr>
            </a:lvl6pPr>
            <a:lvl7pPr lvl="6">
              <a:spcBef>
                <a:spcPts val="0"/>
              </a:spcBef>
              <a:spcAft>
                <a:spcPts val="0"/>
              </a:spcAft>
              <a:buClr>
                <a:schemeClr val="lt1"/>
              </a:buClr>
              <a:buSzPts val="1200"/>
              <a:buFont typeface="Sora"/>
              <a:buNone/>
              <a:defRPr sz="1200">
                <a:solidFill>
                  <a:schemeClr val="lt1"/>
                </a:solidFill>
                <a:latin typeface="Sora"/>
                <a:ea typeface="Sora"/>
                <a:cs typeface="Sora"/>
                <a:sym typeface="Sora"/>
              </a:defRPr>
            </a:lvl7pPr>
            <a:lvl8pPr lvl="7">
              <a:spcBef>
                <a:spcPts val="0"/>
              </a:spcBef>
              <a:spcAft>
                <a:spcPts val="0"/>
              </a:spcAft>
              <a:buClr>
                <a:schemeClr val="lt1"/>
              </a:buClr>
              <a:buSzPts val="1200"/>
              <a:buFont typeface="Sora"/>
              <a:buNone/>
              <a:defRPr sz="1200">
                <a:solidFill>
                  <a:schemeClr val="lt1"/>
                </a:solidFill>
                <a:latin typeface="Sora"/>
                <a:ea typeface="Sora"/>
                <a:cs typeface="Sora"/>
                <a:sym typeface="Sora"/>
              </a:defRPr>
            </a:lvl8pPr>
            <a:lvl9pPr lvl="8">
              <a:spcBef>
                <a:spcPts val="0"/>
              </a:spcBef>
              <a:spcAft>
                <a:spcPts val="0"/>
              </a:spcAft>
              <a:buClr>
                <a:schemeClr val="lt1"/>
              </a:buClr>
              <a:buSzPts val="1200"/>
              <a:buFont typeface="Sora"/>
              <a:buNone/>
              <a:defRPr sz="1200">
                <a:solidFill>
                  <a:schemeClr val="lt1"/>
                </a:solidFill>
                <a:latin typeface="Sora"/>
                <a:ea typeface="Sora"/>
                <a:cs typeface="Sora"/>
                <a:sym typeface="Sora"/>
              </a:defRPr>
            </a:lvl9pPr>
          </a:lstStyle>
          <a:p>
            <a:endParaRPr/>
          </a:p>
        </p:txBody>
      </p:sp>
      <p:sp>
        <p:nvSpPr>
          <p:cNvPr id="287" name="Google Shape;287;p13"/>
          <p:cNvSpPr txBox="1">
            <a:spLocks noGrp="1"/>
          </p:cNvSpPr>
          <p:nvPr>
            <p:ph type="title" idx="7"/>
          </p:nvPr>
        </p:nvSpPr>
        <p:spPr>
          <a:xfrm>
            <a:off x="228600" y="4774929"/>
            <a:ext cx="1939200" cy="189300"/>
          </a:xfrm>
          <a:prstGeom prst="rect">
            <a:avLst/>
          </a:prstGeom>
        </p:spPr>
        <p:txBody>
          <a:bodyPr spcFirstLastPara="1" wrap="square" lIns="0" tIns="0" rIns="0" bIns="0"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ubtitle">
  <p:cSld name="BLANK_1_1_1_1_1_1_1_1_1_1_6">
    <p:spTree>
      <p:nvGrpSpPr>
        <p:cNvPr id="1" name="Shape 288"/>
        <p:cNvGrpSpPr/>
        <p:nvPr/>
      </p:nvGrpSpPr>
      <p:grpSpPr>
        <a:xfrm>
          <a:off x="0" y="0"/>
          <a:ext cx="0" cy="0"/>
          <a:chOff x="0" y="0"/>
          <a:chExt cx="0" cy="0"/>
        </a:xfrm>
      </p:grpSpPr>
      <p:sp>
        <p:nvSpPr>
          <p:cNvPr id="289" name="Google Shape;289;p14"/>
          <p:cNvSpPr/>
          <p:nvPr/>
        </p:nvSpPr>
        <p:spPr>
          <a:xfrm rot="35689">
            <a:off x="3842097" y="2193145"/>
            <a:ext cx="4854862" cy="1982508"/>
          </a:xfrm>
          <a:prstGeom prst="flowChartConnector">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90" name="Google Shape;290;p14"/>
          <p:cNvSpPr/>
          <p:nvPr/>
        </p:nvSpPr>
        <p:spPr>
          <a:xfrm rot="-1029644">
            <a:off x="3491561" y="2543266"/>
            <a:ext cx="5708121" cy="1598166"/>
          </a:xfrm>
          <a:prstGeom prst="flowChartConnector">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nvGrpSpPr>
          <p:cNvPr id="291" name="Google Shape;291;p14"/>
          <p:cNvGrpSpPr/>
          <p:nvPr/>
        </p:nvGrpSpPr>
        <p:grpSpPr>
          <a:xfrm rot="10800000">
            <a:off x="9" y="0"/>
            <a:ext cx="1889320" cy="1499480"/>
            <a:chOff x="461225" y="3249175"/>
            <a:chExt cx="1399496" cy="1110726"/>
          </a:xfrm>
        </p:grpSpPr>
        <p:grpSp>
          <p:nvGrpSpPr>
            <p:cNvPr id="292" name="Google Shape;292;p14"/>
            <p:cNvGrpSpPr/>
            <p:nvPr/>
          </p:nvGrpSpPr>
          <p:grpSpPr>
            <a:xfrm>
              <a:off x="461225" y="3249175"/>
              <a:ext cx="1399496" cy="370204"/>
              <a:chOff x="461225" y="3249175"/>
              <a:chExt cx="1399496" cy="370204"/>
            </a:xfrm>
          </p:grpSpPr>
          <p:sp>
            <p:nvSpPr>
              <p:cNvPr id="293" name="Google Shape;293;p14"/>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94" name="Google Shape;294;p14"/>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95" name="Google Shape;295;p14"/>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96" name="Google Shape;296;p14"/>
              <p:cNvSpPr/>
              <p:nvPr/>
            </p:nvSpPr>
            <p:spPr>
              <a:xfrm>
                <a:off x="1571821" y="3249179"/>
                <a:ext cx="2889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297" name="Google Shape;297;p14"/>
            <p:cNvGrpSpPr/>
            <p:nvPr/>
          </p:nvGrpSpPr>
          <p:grpSpPr>
            <a:xfrm>
              <a:off x="461225" y="3619500"/>
              <a:ext cx="1399496" cy="370202"/>
              <a:chOff x="461225" y="3249175"/>
              <a:chExt cx="1399496" cy="370202"/>
            </a:xfrm>
          </p:grpSpPr>
          <p:sp>
            <p:nvSpPr>
              <p:cNvPr id="298" name="Google Shape;298;p14"/>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99" name="Google Shape;299;p14"/>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00" name="Google Shape;300;p14"/>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01" name="Google Shape;301;p14"/>
              <p:cNvSpPr/>
              <p:nvPr/>
            </p:nvSpPr>
            <p:spPr>
              <a:xfrm>
                <a:off x="1571821" y="3249177"/>
                <a:ext cx="2889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302" name="Google Shape;302;p14"/>
            <p:cNvGrpSpPr/>
            <p:nvPr/>
          </p:nvGrpSpPr>
          <p:grpSpPr>
            <a:xfrm>
              <a:off x="461225" y="3989700"/>
              <a:ext cx="1399496" cy="370201"/>
              <a:chOff x="461225" y="3249175"/>
              <a:chExt cx="1399496" cy="370201"/>
            </a:xfrm>
          </p:grpSpPr>
          <p:sp>
            <p:nvSpPr>
              <p:cNvPr id="303" name="Google Shape;303;p14"/>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04" name="Google Shape;304;p14"/>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05" name="Google Shape;305;p14"/>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06" name="Google Shape;306;p14"/>
              <p:cNvSpPr/>
              <p:nvPr/>
            </p:nvSpPr>
            <p:spPr>
              <a:xfrm>
                <a:off x="1571821" y="3249176"/>
                <a:ext cx="2889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307" name="Google Shape;307;p14"/>
          <p:cNvSpPr/>
          <p:nvPr/>
        </p:nvSpPr>
        <p:spPr>
          <a:xfrm>
            <a:off x="5909401" y="-3350"/>
            <a:ext cx="3234589" cy="1736822"/>
          </a:xfrm>
          <a:custGeom>
            <a:avLst/>
            <a:gdLst/>
            <a:ahLst/>
            <a:cxnLst/>
            <a:rect l="l" t="t" r="r" b="b"/>
            <a:pathLst>
              <a:path w="263403" h="141435" extrusionOk="0">
                <a:moveTo>
                  <a:pt x="0" y="277"/>
                </a:moveTo>
                <a:lnTo>
                  <a:pt x="193747" y="141435"/>
                </a:lnTo>
                <a:lnTo>
                  <a:pt x="263403" y="7658"/>
                </a:lnTo>
                <a:lnTo>
                  <a:pt x="263403" y="0"/>
                </a:lnTo>
                <a:close/>
              </a:path>
            </a:pathLst>
          </a:custGeom>
          <a:gradFill>
            <a:gsLst>
              <a:gs pos="0">
                <a:schemeClr val="accent2"/>
              </a:gs>
              <a:gs pos="21000">
                <a:schemeClr val="lt2"/>
              </a:gs>
              <a:gs pos="51000">
                <a:schemeClr val="accent1"/>
              </a:gs>
              <a:gs pos="79000">
                <a:schemeClr val="accent1"/>
              </a:gs>
              <a:gs pos="91000">
                <a:schemeClr val="accent3"/>
              </a:gs>
              <a:gs pos="100000">
                <a:schemeClr val="accent4"/>
              </a:gs>
            </a:gsLst>
            <a:lin ang="5400012" scaled="0"/>
          </a:gradFill>
          <a:ln>
            <a:noFill/>
          </a:ln>
          <a:effectLst>
            <a:outerShdw blurRad="1042988" dist="19050" dir="5400000" algn="bl" rotWithShape="0">
              <a:schemeClr val="lt2">
                <a:alpha val="49000"/>
              </a:schemeClr>
            </a:outerShdw>
          </a:effectLst>
        </p:spPr>
      </p:sp>
      <p:sp>
        <p:nvSpPr>
          <p:cNvPr id="308" name="Google Shape;308;p14"/>
          <p:cNvSpPr/>
          <p:nvPr/>
        </p:nvSpPr>
        <p:spPr>
          <a:xfrm>
            <a:off x="8299949" y="73285"/>
            <a:ext cx="844041" cy="1631459"/>
          </a:xfrm>
          <a:custGeom>
            <a:avLst/>
            <a:gdLst/>
            <a:ahLst/>
            <a:cxnLst/>
            <a:rect l="l" t="t" r="r" b="b"/>
            <a:pathLst>
              <a:path w="68733" h="132855" extrusionOk="0">
                <a:moveTo>
                  <a:pt x="0" y="132855"/>
                </a:moveTo>
                <a:lnTo>
                  <a:pt x="68733" y="58124"/>
                </a:lnTo>
                <a:lnTo>
                  <a:pt x="68733" y="0"/>
                </a:lnTo>
                <a:close/>
              </a:path>
            </a:pathLst>
          </a:custGeom>
          <a:solidFill>
            <a:schemeClr val="accent5"/>
          </a:solidFill>
          <a:ln>
            <a:noFill/>
          </a:ln>
        </p:spPr>
      </p:sp>
      <p:sp>
        <p:nvSpPr>
          <p:cNvPr id="309" name="Google Shape;309;p14"/>
          <p:cNvSpPr txBox="1">
            <a:spLocks noGrp="1"/>
          </p:cNvSpPr>
          <p:nvPr>
            <p:ph type="title"/>
          </p:nvPr>
        </p:nvSpPr>
        <p:spPr>
          <a:xfrm>
            <a:off x="163725" y="2947825"/>
            <a:ext cx="6637500" cy="14994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5500"/>
              <a:buFont typeface="IBM Plex Sans"/>
              <a:buNone/>
              <a:defRPr sz="5500"/>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a:endParaRPr/>
          </a:p>
        </p:txBody>
      </p:sp>
      <p:sp>
        <p:nvSpPr>
          <p:cNvPr id="310" name="Google Shape;310;p14"/>
          <p:cNvSpPr txBox="1">
            <a:spLocks noGrp="1"/>
          </p:cNvSpPr>
          <p:nvPr>
            <p:ph type="subTitle" idx="1"/>
          </p:nvPr>
        </p:nvSpPr>
        <p:spPr>
          <a:xfrm>
            <a:off x="163725" y="1184350"/>
            <a:ext cx="3336600" cy="1582200"/>
          </a:xfrm>
          <a:prstGeom prst="rect">
            <a:avLst/>
          </a:prstGeom>
        </p:spPr>
        <p:txBody>
          <a:bodyPr spcFirstLastPara="1" wrap="square" lIns="91425" tIns="91425" rIns="91425" bIns="0" anchor="b" anchorCtr="0">
            <a:noAutofit/>
          </a:bodyPr>
          <a:lstStyle>
            <a:lvl1pPr lvl="0">
              <a:lnSpc>
                <a:spcPct val="115000"/>
              </a:lnSpc>
              <a:spcBef>
                <a:spcPts val="0"/>
              </a:spcBef>
              <a:spcAft>
                <a:spcPts val="0"/>
              </a:spcAft>
              <a:buClr>
                <a:schemeClr val="lt1"/>
              </a:buClr>
              <a:buSzPts val="1200"/>
              <a:buFont typeface="Sora"/>
              <a:buNone/>
              <a:defRPr sz="1200"/>
            </a:lvl1pPr>
            <a:lvl2pPr lvl="1">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2pPr>
            <a:lvl3pPr lvl="2">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3pPr>
            <a:lvl4pPr lvl="3">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4pPr>
            <a:lvl5pPr lvl="4">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5pPr>
            <a:lvl6pPr lvl="5">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6pPr>
            <a:lvl7pPr lvl="6">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7pPr>
            <a:lvl8pPr lvl="7">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8pPr>
            <a:lvl9pPr lvl="8">
              <a:lnSpc>
                <a:spcPct val="115000"/>
              </a:lnSpc>
              <a:spcBef>
                <a:spcPts val="1000"/>
              </a:spcBef>
              <a:spcAft>
                <a:spcPts val="1000"/>
              </a:spcAft>
              <a:buClr>
                <a:schemeClr val="lt1"/>
              </a:buClr>
              <a:buSzPts val="1200"/>
              <a:buFont typeface="Sora"/>
              <a:buNone/>
              <a:defRPr sz="1200">
                <a:solidFill>
                  <a:schemeClr val="lt1"/>
                </a:solidFill>
                <a:latin typeface="Sora"/>
                <a:ea typeface="Sora"/>
                <a:cs typeface="Sora"/>
                <a:sym typeface="Sora"/>
              </a:defRPr>
            </a:lvl9pPr>
          </a:lstStyle>
          <a:p>
            <a:endParaRPr/>
          </a:p>
        </p:txBody>
      </p:sp>
      <p:sp>
        <p:nvSpPr>
          <p:cNvPr id="311" name="Google Shape;311;p14"/>
          <p:cNvSpPr txBox="1">
            <a:spLocks noGrp="1"/>
          </p:cNvSpPr>
          <p:nvPr>
            <p:ph type="title" idx="2"/>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312" name="Google Shape;312;p14"/>
          <p:cNvSpPr txBox="1">
            <a:spLocks noGrp="1"/>
          </p:cNvSpPr>
          <p:nvPr>
            <p:ph type="title" idx="3"/>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 Alt 3">
  <p:cSld name="BLANK_1_1_1_1_1_1_1_1_1_1_5">
    <p:spTree>
      <p:nvGrpSpPr>
        <p:cNvPr id="1" name="Shape 313"/>
        <p:cNvGrpSpPr/>
        <p:nvPr/>
      </p:nvGrpSpPr>
      <p:grpSpPr>
        <a:xfrm>
          <a:off x="0" y="0"/>
          <a:ext cx="0" cy="0"/>
          <a:chOff x="0" y="0"/>
          <a:chExt cx="0" cy="0"/>
        </a:xfrm>
      </p:grpSpPr>
      <p:sp>
        <p:nvSpPr>
          <p:cNvPr id="314" name="Google Shape;314;p15"/>
          <p:cNvSpPr/>
          <p:nvPr/>
        </p:nvSpPr>
        <p:spPr>
          <a:xfrm>
            <a:off x="1347300" y="4352975"/>
            <a:ext cx="6752827" cy="790544"/>
          </a:xfrm>
          <a:custGeom>
            <a:avLst/>
            <a:gdLst/>
            <a:ahLst/>
            <a:cxnLst/>
            <a:rect l="l" t="t" r="r" b="b"/>
            <a:pathLst>
              <a:path w="86243" h="14771" extrusionOk="0">
                <a:moveTo>
                  <a:pt x="61203" y="1"/>
                </a:moveTo>
                <a:lnTo>
                  <a:pt x="59656" y="20"/>
                </a:lnTo>
                <a:lnTo>
                  <a:pt x="58090" y="60"/>
                </a:lnTo>
                <a:lnTo>
                  <a:pt x="56504" y="119"/>
                </a:lnTo>
                <a:lnTo>
                  <a:pt x="54898" y="199"/>
                </a:lnTo>
                <a:lnTo>
                  <a:pt x="53272" y="298"/>
                </a:lnTo>
                <a:lnTo>
                  <a:pt x="51627" y="417"/>
                </a:lnTo>
                <a:lnTo>
                  <a:pt x="49961" y="575"/>
                </a:lnTo>
                <a:lnTo>
                  <a:pt x="48276" y="734"/>
                </a:lnTo>
                <a:lnTo>
                  <a:pt x="46591" y="932"/>
                </a:lnTo>
                <a:lnTo>
                  <a:pt x="44886" y="1150"/>
                </a:lnTo>
                <a:lnTo>
                  <a:pt x="43161" y="1388"/>
                </a:lnTo>
                <a:lnTo>
                  <a:pt x="41436" y="1646"/>
                </a:lnTo>
                <a:lnTo>
                  <a:pt x="39711" y="1924"/>
                </a:lnTo>
                <a:lnTo>
                  <a:pt x="37967" y="2221"/>
                </a:lnTo>
                <a:lnTo>
                  <a:pt x="36202" y="2538"/>
                </a:lnTo>
                <a:lnTo>
                  <a:pt x="34458" y="2875"/>
                </a:lnTo>
                <a:lnTo>
                  <a:pt x="31900" y="3411"/>
                </a:lnTo>
                <a:lnTo>
                  <a:pt x="29382" y="3986"/>
                </a:lnTo>
                <a:lnTo>
                  <a:pt x="26884" y="4600"/>
                </a:lnTo>
                <a:lnTo>
                  <a:pt x="24426" y="5235"/>
                </a:lnTo>
                <a:lnTo>
                  <a:pt x="22007" y="5909"/>
                </a:lnTo>
                <a:lnTo>
                  <a:pt x="19628" y="6622"/>
                </a:lnTo>
                <a:lnTo>
                  <a:pt x="17288" y="7356"/>
                </a:lnTo>
                <a:lnTo>
                  <a:pt x="15008" y="8129"/>
                </a:lnTo>
                <a:lnTo>
                  <a:pt x="12867" y="8902"/>
                </a:lnTo>
                <a:lnTo>
                  <a:pt x="10805" y="9695"/>
                </a:lnTo>
                <a:lnTo>
                  <a:pt x="8823" y="10488"/>
                </a:lnTo>
                <a:lnTo>
                  <a:pt x="6900" y="11321"/>
                </a:lnTo>
                <a:lnTo>
                  <a:pt x="5056" y="12154"/>
                </a:lnTo>
                <a:lnTo>
                  <a:pt x="4164" y="12590"/>
                </a:lnTo>
                <a:lnTo>
                  <a:pt x="3291" y="13006"/>
                </a:lnTo>
                <a:lnTo>
                  <a:pt x="2439" y="13442"/>
                </a:lnTo>
                <a:lnTo>
                  <a:pt x="1606" y="13879"/>
                </a:lnTo>
                <a:lnTo>
                  <a:pt x="793" y="14335"/>
                </a:lnTo>
                <a:lnTo>
                  <a:pt x="0" y="14771"/>
                </a:lnTo>
                <a:lnTo>
                  <a:pt x="83665" y="14771"/>
                </a:lnTo>
                <a:lnTo>
                  <a:pt x="84042" y="14335"/>
                </a:lnTo>
                <a:lnTo>
                  <a:pt x="84379" y="13918"/>
                </a:lnTo>
                <a:lnTo>
                  <a:pt x="84696" y="13482"/>
                </a:lnTo>
                <a:lnTo>
                  <a:pt x="84974" y="13066"/>
                </a:lnTo>
                <a:lnTo>
                  <a:pt x="85232" y="12649"/>
                </a:lnTo>
                <a:lnTo>
                  <a:pt x="85450" y="12233"/>
                </a:lnTo>
                <a:lnTo>
                  <a:pt x="85648" y="11817"/>
                </a:lnTo>
                <a:lnTo>
                  <a:pt x="85826" y="11400"/>
                </a:lnTo>
                <a:lnTo>
                  <a:pt x="85965" y="11004"/>
                </a:lnTo>
                <a:lnTo>
                  <a:pt x="86084" y="10607"/>
                </a:lnTo>
                <a:lnTo>
                  <a:pt x="86163" y="10211"/>
                </a:lnTo>
                <a:lnTo>
                  <a:pt x="86223" y="9814"/>
                </a:lnTo>
                <a:lnTo>
                  <a:pt x="86243" y="9438"/>
                </a:lnTo>
                <a:lnTo>
                  <a:pt x="86243" y="9041"/>
                </a:lnTo>
                <a:lnTo>
                  <a:pt x="86203" y="8664"/>
                </a:lnTo>
                <a:lnTo>
                  <a:pt x="86144" y="8288"/>
                </a:lnTo>
                <a:lnTo>
                  <a:pt x="86084" y="8050"/>
                </a:lnTo>
                <a:lnTo>
                  <a:pt x="86025" y="7812"/>
                </a:lnTo>
                <a:lnTo>
                  <a:pt x="85945" y="7574"/>
                </a:lnTo>
                <a:lnTo>
                  <a:pt x="85846" y="7336"/>
                </a:lnTo>
                <a:lnTo>
                  <a:pt x="85747" y="7118"/>
                </a:lnTo>
                <a:lnTo>
                  <a:pt x="85628" y="6880"/>
                </a:lnTo>
                <a:lnTo>
                  <a:pt x="85370" y="6444"/>
                </a:lnTo>
                <a:lnTo>
                  <a:pt x="85053" y="6008"/>
                </a:lnTo>
                <a:lnTo>
                  <a:pt x="84676" y="5591"/>
                </a:lnTo>
                <a:lnTo>
                  <a:pt x="84280" y="5175"/>
                </a:lnTo>
                <a:lnTo>
                  <a:pt x="83824" y="4798"/>
                </a:lnTo>
                <a:lnTo>
                  <a:pt x="83309" y="4402"/>
                </a:lnTo>
                <a:lnTo>
                  <a:pt x="82773" y="4045"/>
                </a:lnTo>
                <a:lnTo>
                  <a:pt x="82178" y="3688"/>
                </a:lnTo>
                <a:lnTo>
                  <a:pt x="81524" y="3351"/>
                </a:lnTo>
                <a:lnTo>
                  <a:pt x="80850" y="3034"/>
                </a:lnTo>
                <a:lnTo>
                  <a:pt x="80117" y="2717"/>
                </a:lnTo>
                <a:lnTo>
                  <a:pt x="79343" y="2419"/>
                </a:lnTo>
                <a:lnTo>
                  <a:pt x="78530" y="2142"/>
                </a:lnTo>
                <a:lnTo>
                  <a:pt x="77698" y="1884"/>
                </a:lnTo>
                <a:lnTo>
                  <a:pt x="76825" y="1646"/>
                </a:lnTo>
                <a:lnTo>
                  <a:pt x="75933" y="1428"/>
                </a:lnTo>
                <a:lnTo>
                  <a:pt x="74982" y="1230"/>
                </a:lnTo>
                <a:lnTo>
                  <a:pt x="74010" y="1031"/>
                </a:lnTo>
                <a:lnTo>
                  <a:pt x="72999" y="853"/>
                </a:lnTo>
                <a:lnTo>
                  <a:pt x="71948" y="694"/>
                </a:lnTo>
                <a:lnTo>
                  <a:pt x="70878" y="556"/>
                </a:lnTo>
                <a:lnTo>
                  <a:pt x="69767" y="437"/>
                </a:lnTo>
                <a:lnTo>
                  <a:pt x="68618" y="318"/>
                </a:lnTo>
                <a:lnTo>
                  <a:pt x="67448" y="219"/>
                </a:lnTo>
                <a:lnTo>
                  <a:pt x="66258" y="139"/>
                </a:lnTo>
                <a:lnTo>
                  <a:pt x="65029" y="80"/>
                </a:lnTo>
                <a:lnTo>
                  <a:pt x="63780" y="40"/>
                </a:lnTo>
                <a:lnTo>
                  <a:pt x="62511" y="20"/>
                </a:lnTo>
                <a:lnTo>
                  <a:pt x="61203"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315" name="Google Shape;315;p15"/>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316" name="Google Shape;316;p15"/>
          <p:cNvSpPr txBox="1">
            <a:spLocks noGrp="1"/>
          </p:cNvSpPr>
          <p:nvPr>
            <p:ph type="title" idx="2"/>
          </p:nvPr>
        </p:nvSpPr>
        <p:spPr>
          <a:xfrm>
            <a:off x="115025" y="502775"/>
            <a:ext cx="5829000" cy="12006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317" name="Google Shape;317;p15"/>
          <p:cNvSpPr txBox="1">
            <a:spLocks noGrp="1"/>
          </p:cNvSpPr>
          <p:nvPr>
            <p:ph type="title" idx="3"/>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BLANK_1_1_1_1_1_1_1_1_1_1_4">
    <p:spTree>
      <p:nvGrpSpPr>
        <p:cNvPr id="1" name="Shape 318"/>
        <p:cNvGrpSpPr/>
        <p:nvPr/>
      </p:nvGrpSpPr>
      <p:grpSpPr>
        <a:xfrm>
          <a:off x="0" y="0"/>
          <a:ext cx="0" cy="0"/>
          <a:chOff x="0" y="0"/>
          <a:chExt cx="0" cy="0"/>
        </a:xfrm>
      </p:grpSpPr>
      <p:sp>
        <p:nvSpPr>
          <p:cNvPr id="319" name="Google Shape;319;p16"/>
          <p:cNvSpPr/>
          <p:nvPr/>
        </p:nvSpPr>
        <p:spPr>
          <a:xfrm rot="-737329">
            <a:off x="5068924" y="-96942"/>
            <a:ext cx="3371552" cy="1136324"/>
          </a:xfrm>
          <a:prstGeom prst="chord">
            <a:avLst>
              <a:gd name="adj1" fmla="val 21353619"/>
              <a:gd name="adj2" fmla="val 142106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20" name="Google Shape;320;p16"/>
          <p:cNvSpPr txBox="1">
            <a:spLocks noGrp="1"/>
          </p:cNvSpPr>
          <p:nvPr>
            <p:ph type="title"/>
          </p:nvPr>
        </p:nvSpPr>
        <p:spPr>
          <a:xfrm>
            <a:off x="134550" y="1524225"/>
            <a:ext cx="1119600" cy="297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2pPr>
            <a:lvl3pPr lvl="2">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3pPr>
            <a:lvl4pPr lvl="3">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4pPr>
            <a:lvl5pPr lvl="4">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5pPr>
            <a:lvl6pPr lvl="5">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6pPr>
            <a:lvl7pPr lvl="6">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7pPr>
            <a:lvl8pPr lvl="7">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8pPr>
            <a:lvl9pPr lvl="8">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9pPr>
          </a:lstStyle>
          <a:p>
            <a:endParaRPr/>
          </a:p>
        </p:txBody>
      </p:sp>
      <p:sp>
        <p:nvSpPr>
          <p:cNvPr id="321" name="Google Shape;321;p16"/>
          <p:cNvSpPr txBox="1">
            <a:spLocks noGrp="1"/>
          </p:cNvSpPr>
          <p:nvPr>
            <p:ph type="title" idx="2"/>
          </p:nvPr>
        </p:nvSpPr>
        <p:spPr>
          <a:xfrm>
            <a:off x="1326150" y="983700"/>
            <a:ext cx="22965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a:endParaRPr/>
          </a:p>
        </p:txBody>
      </p:sp>
      <p:sp>
        <p:nvSpPr>
          <p:cNvPr id="322" name="Google Shape;322;p16"/>
          <p:cNvSpPr txBox="1">
            <a:spLocks noGrp="1"/>
          </p:cNvSpPr>
          <p:nvPr>
            <p:ph type="title" idx="3"/>
          </p:nvPr>
        </p:nvSpPr>
        <p:spPr>
          <a:xfrm>
            <a:off x="3808925" y="983700"/>
            <a:ext cx="22965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a:endParaRPr/>
          </a:p>
        </p:txBody>
      </p:sp>
      <p:sp>
        <p:nvSpPr>
          <p:cNvPr id="323" name="Google Shape;323;p16"/>
          <p:cNvSpPr txBox="1">
            <a:spLocks noGrp="1"/>
          </p:cNvSpPr>
          <p:nvPr>
            <p:ph type="title" idx="4"/>
          </p:nvPr>
        </p:nvSpPr>
        <p:spPr>
          <a:xfrm>
            <a:off x="6291700" y="983700"/>
            <a:ext cx="22965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a:endParaRPr/>
          </a:p>
        </p:txBody>
      </p:sp>
      <p:sp>
        <p:nvSpPr>
          <p:cNvPr id="324" name="Google Shape;324;p16"/>
          <p:cNvSpPr txBox="1">
            <a:spLocks noGrp="1"/>
          </p:cNvSpPr>
          <p:nvPr>
            <p:ph type="title" idx="5"/>
          </p:nvPr>
        </p:nvSpPr>
        <p:spPr>
          <a:xfrm>
            <a:off x="134550" y="2606200"/>
            <a:ext cx="11196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9pPr>
          </a:lstStyle>
          <a:p>
            <a:endParaRPr/>
          </a:p>
        </p:txBody>
      </p:sp>
      <p:sp>
        <p:nvSpPr>
          <p:cNvPr id="325" name="Google Shape;325;p16"/>
          <p:cNvSpPr txBox="1">
            <a:spLocks noGrp="1"/>
          </p:cNvSpPr>
          <p:nvPr>
            <p:ph type="title" idx="6"/>
          </p:nvPr>
        </p:nvSpPr>
        <p:spPr>
          <a:xfrm>
            <a:off x="134550" y="3659750"/>
            <a:ext cx="11196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9pPr>
          </a:lstStyle>
          <a:p>
            <a:endParaRPr/>
          </a:p>
        </p:txBody>
      </p:sp>
      <p:sp>
        <p:nvSpPr>
          <p:cNvPr id="326" name="Google Shape;326;p16"/>
          <p:cNvSpPr txBox="1">
            <a:spLocks noGrp="1"/>
          </p:cNvSpPr>
          <p:nvPr>
            <p:ph type="title" idx="7"/>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327" name="Google Shape;327;p16"/>
          <p:cNvSpPr/>
          <p:nvPr/>
        </p:nvSpPr>
        <p:spPr>
          <a:xfrm rot="-6104187" flipH="1">
            <a:off x="4324040" y="2970795"/>
            <a:ext cx="1541221" cy="4732320"/>
          </a:xfrm>
          <a:prstGeom prst="chord">
            <a:avLst>
              <a:gd name="adj1" fmla="val 4994308"/>
              <a:gd name="adj2" fmla="val 1511404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28" name="Google Shape;328;p16"/>
          <p:cNvSpPr/>
          <p:nvPr/>
        </p:nvSpPr>
        <p:spPr>
          <a:xfrm rot="5740201">
            <a:off x="4240558" y="2810912"/>
            <a:ext cx="1433212" cy="5490517"/>
          </a:xfrm>
          <a:prstGeom prst="chord">
            <a:avLst>
              <a:gd name="adj1" fmla="val 5592353"/>
              <a:gd name="adj2" fmla="val 1502406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29" name="Google Shape;329;p16"/>
          <p:cNvSpPr txBox="1">
            <a:spLocks noGrp="1"/>
          </p:cNvSpPr>
          <p:nvPr>
            <p:ph type="body" idx="1"/>
          </p:nvPr>
        </p:nvSpPr>
        <p:spPr>
          <a:xfrm>
            <a:off x="1326025" y="361505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2"/>
              </a:buClr>
              <a:buSzPts val="1000"/>
              <a:buFont typeface="Sora"/>
              <a:buChar char="●"/>
              <a:defRPr sz="1000"/>
            </a:lvl1pPr>
            <a:lvl2pPr marL="914400" lvl="1" indent="-292100">
              <a:spcBef>
                <a:spcPts val="0"/>
              </a:spcBef>
              <a:spcAft>
                <a:spcPts val="0"/>
              </a:spcAft>
              <a:buClr>
                <a:schemeClr val="lt1"/>
              </a:buClr>
              <a:buSzPts val="1000"/>
              <a:buFont typeface="Sora"/>
              <a:buChar char="○"/>
              <a:defRPr sz="1000"/>
            </a:lvl2pPr>
            <a:lvl3pPr marL="1371600" lvl="2" indent="-292100">
              <a:spcBef>
                <a:spcPts val="0"/>
              </a:spcBef>
              <a:spcAft>
                <a:spcPts val="0"/>
              </a:spcAft>
              <a:buClr>
                <a:schemeClr val="lt1"/>
              </a:buClr>
              <a:buSzPts val="1000"/>
              <a:buFont typeface="Sora"/>
              <a:buChar char="■"/>
              <a:defRPr sz="1000"/>
            </a:lvl3pPr>
            <a:lvl4pPr marL="1828800" lvl="3" indent="-292100">
              <a:spcBef>
                <a:spcPts val="0"/>
              </a:spcBef>
              <a:spcAft>
                <a:spcPts val="0"/>
              </a:spcAft>
              <a:buClr>
                <a:schemeClr val="lt1"/>
              </a:buClr>
              <a:buSzPts val="1000"/>
              <a:buFont typeface="Sora"/>
              <a:buChar char="●"/>
              <a:defRPr sz="1000"/>
            </a:lvl4pPr>
            <a:lvl5pPr marL="2286000" lvl="4" indent="-292100">
              <a:spcBef>
                <a:spcPts val="0"/>
              </a:spcBef>
              <a:spcAft>
                <a:spcPts val="0"/>
              </a:spcAft>
              <a:buClr>
                <a:schemeClr val="lt1"/>
              </a:buClr>
              <a:buSzPts val="1000"/>
              <a:buFont typeface="Sora"/>
              <a:buChar char="○"/>
              <a:defRPr sz="1000"/>
            </a:lvl5pPr>
            <a:lvl6pPr marL="2743200" lvl="5" indent="-292100">
              <a:spcBef>
                <a:spcPts val="0"/>
              </a:spcBef>
              <a:spcAft>
                <a:spcPts val="0"/>
              </a:spcAft>
              <a:buClr>
                <a:schemeClr val="lt1"/>
              </a:buClr>
              <a:buSzPts val="1000"/>
              <a:buFont typeface="Sora"/>
              <a:buChar char="■"/>
              <a:defRPr sz="1000"/>
            </a:lvl6pPr>
            <a:lvl7pPr marL="3200400" lvl="6" indent="-292100">
              <a:spcBef>
                <a:spcPts val="0"/>
              </a:spcBef>
              <a:spcAft>
                <a:spcPts val="0"/>
              </a:spcAft>
              <a:buClr>
                <a:schemeClr val="lt1"/>
              </a:buClr>
              <a:buSzPts val="1000"/>
              <a:buFont typeface="Sora"/>
              <a:buChar char="●"/>
              <a:defRPr sz="1000"/>
            </a:lvl7pPr>
            <a:lvl8pPr marL="3657600" lvl="7" indent="-292100">
              <a:spcBef>
                <a:spcPts val="0"/>
              </a:spcBef>
              <a:spcAft>
                <a:spcPts val="0"/>
              </a:spcAft>
              <a:buClr>
                <a:schemeClr val="lt1"/>
              </a:buClr>
              <a:buSzPts val="1000"/>
              <a:buFont typeface="Sora"/>
              <a:buChar char="○"/>
              <a:defRPr sz="1000"/>
            </a:lvl8pPr>
            <a:lvl9pPr marL="4114800" lvl="8" indent="-292100">
              <a:spcBef>
                <a:spcPts val="0"/>
              </a:spcBef>
              <a:spcAft>
                <a:spcPts val="0"/>
              </a:spcAft>
              <a:buClr>
                <a:schemeClr val="lt1"/>
              </a:buClr>
              <a:buSzPts val="1000"/>
              <a:buFont typeface="Sora"/>
              <a:buChar char="■"/>
              <a:defRPr sz="1000"/>
            </a:lvl9pPr>
          </a:lstStyle>
          <a:p>
            <a:endParaRPr/>
          </a:p>
        </p:txBody>
      </p:sp>
      <p:sp>
        <p:nvSpPr>
          <p:cNvPr id="330" name="Google Shape;330;p16"/>
          <p:cNvSpPr txBox="1">
            <a:spLocks noGrp="1"/>
          </p:cNvSpPr>
          <p:nvPr>
            <p:ph type="body" idx="8"/>
          </p:nvPr>
        </p:nvSpPr>
        <p:spPr>
          <a:xfrm>
            <a:off x="3808863" y="361505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2"/>
              </a:buClr>
              <a:buSzPts val="1000"/>
              <a:buFont typeface="Sora"/>
              <a:buChar char="●"/>
              <a:defRPr sz="1000"/>
            </a:lvl1pPr>
            <a:lvl2pPr marL="914400" lvl="1" indent="-292100">
              <a:spcBef>
                <a:spcPts val="800"/>
              </a:spcBef>
              <a:spcAft>
                <a:spcPts val="0"/>
              </a:spcAft>
              <a:buSzPts val="1000"/>
              <a:buFont typeface="Sora"/>
              <a:buChar char="○"/>
              <a:defRPr sz="1000"/>
            </a:lvl2pPr>
            <a:lvl3pPr marL="1371600" lvl="2" indent="-292100">
              <a:spcBef>
                <a:spcPts val="800"/>
              </a:spcBef>
              <a:spcAft>
                <a:spcPts val="0"/>
              </a:spcAft>
              <a:buSzPts val="1000"/>
              <a:buFont typeface="Sora"/>
              <a:buChar char="■"/>
              <a:defRPr sz="1000"/>
            </a:lvl3pPr>
            <a:lvl4pPr marL="1828800" lvl="3" indent="-292100">
              <a:spcBef>
                <a:spcPts val="800"/>
              </a:spcBef>
              <a:spcAft>
                <a:spcPts val="0"/>
              </a:spcAft>
              <a:buSzPts val="1000"/>
              <a:buFont typeface="Sora"/>
              <a:buChar char="●"/>
              <a:defRPr sz="1000"/>
            </a:lvl4pPr>
            <a:lvl5pPr marL="2286000" lvl="4" indent="-292100">
              <a:spcBef>
                <a:spcPts val="800"/>
              </a:spcBef>
              <a:spcAft>
                <a:spcPts val="0"/>
              </a:spcAft>
              <a:buSzPts val="1000"/>
              <a:buFont typeface="Sora"/>
              <a:buChar char="○"/>
              <a:defRPr sz="1000"/>
            </a:lvl5pPr>
            <a:lvl6pPr marL="2743200" lvl="5" indent="-292100">
              <a:spcBef>
                <a:spcPts val="800"/>
              </a:spcBef>
              <a:spcAft>
                <a:spcPts val="0"/>
              </a:spcAft>
              <a:buSzPts val="1000"/>
              <a:buFont typeface="Sora"/>
              <a:buChar char="■"/>
              <a:defRPr sz="1000"/>
            </a:lvl6pPr>
            <a:lvl7pPr marL="3200400" lvl="6" indent="-292100">
              <a:spcBef>
                <a:spcPts val="800"/>
              </a:spcBef>
              <a:spcAft>
                <a:spcPts val="0"/>
              </a:spcAft>
              <a:buSzPts val="1000"/>
              <a:buFont typeface="Sora"/>
              <a:buChar char="●"/>
              <a:defRPr sz="1000"/>
            </a:lvl7pPr>
            <a:lvl8pPr marL="3657600" lvl="7" indent="-292100">
              <a:spcBef>
                <a:spcPts val="800"/>
              </a:spcBef>
              <a:spcAft>
                <a:spcPts val="0"/>
              </a:spcAft>
              <a:buSzPts val="1000"/>
              <a:buFont typeface="Sora"/>
              <a:buChar char="○"/>
              <a:defRPr sz="1000"/>
            </a:lvl8pPr>
            <a:lvl9pPr marL="4114800" lvl="8" indent="-292100">
              <a:spcBef>
                <a:spcPts val="800"/>
              </a:spcBef>
              <a:spcAft>
                <a:spcPts val="800"/>
              </a:spcAft>
              <a:buSzPts val="1000"/>
              <a:buFont typeface="Sora"/>
              <a:buChar char="■"/>
              <a:defRPr sz="1000"/>
            </a:lvl9pPr>
          </a:lstStyle>
          <a:p>
            <a:endParaRPr/>
          </a:p>
        </p:txBody>
      </p:sp>
      <p:sp>
        <p:nvSpPr>
          <p:cNvPr id="331" name="Google Shape;331;p16"/>
          <p:cNvSpPr txBox="1">
            <a:spLocks noGrp="1"/>
          </p:cNvSpPr>
          <p:nvPr>
            <p:ph type="body" idx="9"/>
          </p:nvPr>
        </p:nvSpPr>
        <p:spPr>
          <a:xfrm>
            <a:off x="6291713" y="361505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2"/>
              </a:buClr>
              <a:buSzPts val="1000"/>
              <a:buFont typeface="Sora"/>
              <a:buChar char="●"/>
              <a:defRPr sz="1000"/>
            </a:lvl1pPr>
            <a:lvl2pPr marL="914400" lvl="1" indent="-292100">
              <a:spcBef>
                <a:spcPts val="0"/>
              </a:spcBef>
              <a:spcAft>
                <a:spcPts val="0"/>
              </a:spcAft>
              <a:buClr>
                <a:schemeClr val="lt1"/>
              </a:buClr>
              <a:buSzPts val="1000"/>
              <a:buFont typeface="Sora"/>
              <a:buChar char="○"/>
              <a:defRPr sz="1000"/>
            </a:lvl2pPr>
            <a:lvl3pPr marL="1371600" lvl="2" indent="-292100">
              <a:spcBef>
                <a:spcPts val="0"/>
              </a:spcBef>
              <a:spcAft>
                <a:spcPts val="0"/>
              </a:spcAft>
              <a:buClr>
                <a:schemeClr val="lt1"/>
              </a:buClr>
              <a:buSzPts val="1000"/>
              <a:buFont typeface="Sora"/>
              <a:buChar char="■"/>
              <a:defRPr sz="1000"/>
            </a:lvl3pPr>
            <a:lvl4pPr marL="1828800" lvl="3" indent="-292100">
              <a:spcBef>
                <a:spcPts val="0"/>
              </a:spcBef>
              <a:spcAft>
                <a:spcPts val="0"/>
              </a:spcAft>
              <a:buClr>
                <a:schemeClr val="lt1"/>
              </a:buClr>
              <a:buSzPts val="1000"/>
              <a:buFont typeface="Sora"/>
              <a:buChar char="●"/>
              <a:defRPr sz="1000"/>
            </a:lvl4pPr>
            <a:lvl5pPr marL="2286000" lvl="4" indent="-292100">
              <a:spcBef>
                <a:spcPts val="0"/>
              </a:spcBef>
              <a:spcAft>
                <a:spcPts val="0"/>
              </a:spcAft>
              <a:buClr>
                <a:schemeClr val="lt1"/>
              </a:buClr>
              <a:buSzPts val="1000"/>
              <a:buFont typeface="Sora"/>
              <a:buChar char="○"/>
              <a:defRPr sz="1000"/>
            </a:lvl5pPr>
            <a:lvl6pPr marL="2743200" lvl="5" indent="-292100">
              <a:spcBef>
                <a:spcPts val="0"/>
              </a:spcBef>
              <a:spcAft>
                <a:spcPts val="0"/>
              </a:spcAft>
              <a:buClr>
                <a:schemeClr val="lt1"/>
              </a:buClr>
              <a:buSzPts val="1000"/>
              <a:buFont typeface="Sora"/>
              <a:buChar char="■"/>
              <a:defRPr sz="1000"/>
            </a:lvl6pPr>
            <a:lvl7pPr marL="3200400" lvl="6" indent="-292100">
              <a:spcBef>
                <a:spcPts val="0"/>
              </a:spcBef>
              <a:spcAft>
                <a:spcPts val="0"/>
              </a:spcAft>
              <a:buClr>
                <a:schemeClr val="lt1"/>
              </a:buClr>
              <a:buSzPts val="1000"/>
              <a:buFont typeface="Sora"/>
              <a:buChar char="●"/>
              <a:defRPr sz="1000"/>
            </a:lvl7pPr>
            <a:lvl8pPr marL="3657600" lvl="7" indent="-292100">
              <a:spcBef>
                <a:spcPts val="0"/>
              </a:spcBef>
              <a:spcAft>
                <a:spcPts val="0"/>
              </a:spcAft>
              <a:buClr>
                <a:schemeClr val="lt1"/>
              </a:buClr>
              <a:buSzPts val="1000"/>
              <a:buFont typeface="Sora"/>
              <a:buChar char="○"/>
              <a:defRPr sz="1000"/>
            </a:lvl8pPr>
            <a:lvl9pPr marL="4114800" lvl="8" indent="-292100">
              <a:spcBef>
                <a:spcPts val="0"/>
              </a:spcBef>
              <a:spcAft>
                <a:spcPts val="0"/>
              </a:spcAft>
              <a:buClr>
                <a:schemeClr val="lt1"/>
              </a:buClr>
              <a:buSzPts val="1000"/>
              <a:buFont typeface="Sora"/>
              <a:buChar char="■"/>
              <a:defRPr sz="1000"/>
            </a:lvl9pPr>
          </a:lstStyle>
          <a:p>
            <a:endParaRPr/>
          </a:p>
        </p:txBody>
      </p:sp>
      <p:sp>
        <p:nvSpPr>
          <p:cNvPr id="332" name="Google Shape;332;p16"/>
          <p:cNvSpPr txBox="1">
            <a:spLocks noGrp="1"/>
          </p:cNvSpPr>
          <p:nvPr>
            <p:ph type="body" idx="13"/>
          </p:nvPr>
        </p:nvSpPr>
        <p:spPr>
          <a:xfrm>
            <a:off x="1326025" y="260620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2"/>
              </a:buClr>
              <a:buSzPts val="1000"/>
              <a:buFont typeface="Sora"/>
              <a:buChar char="●"/>
              <a:defRPr sz="1000"/>
            </a:lvl1pPr>
            <a:lvl2pPr marL="914400" lvl="1" indent="-292100">
              <a:spcBef>
                <a:spcPts val="0"/>
              </a:spcBef>
              <a:spcAft>
                <a:spcPts val="0"/>
              </a:spcAft>
              <a:buClr>
                <a:schemeClr val="lt1"/>
              </a:buClr>
              <a:buSzPts val="1000"/>
              <a:buFont typeface="Sora"/>
              <a:buChar char="○"/>
              <a:defRPr sz="1000"/>
            </a:lvl2pPr>
            <a:lvl3pPr marL="1371600" lvl="2" indent="-292100">
              <a:spcBef>
                <a:spcPts val="0"/>
              </a:spcBef>
              <a:spcAft>
                <a:spcPts val="0"/>
              </a:spcAft>
              <a:buClr>
                <a:schemeClr val="lt1"/>
              </a:buClr>
              <a:buSzPts val="1000"/>
              <a:buFont typeface="Sora"/>
              <a:buChar char="■"/>
              <a:defRPr sz="1000"/>
            </a:lvl3pPr>
            <a:lvl4pPr marL="1828800" lvl="3" indent="-292100">
              <a:spcBef>
                <a:spcPts val="0"/>
              </a:spcBef>
              <a:spcAft>
                <a:spcPts val="0"/>
              </a:spcAft>
              <a:buClr>
                <a:schemeClr val="lt1"/>
              </a:buClr>
              <a:buSzPts val="1000"/>
              <a:buFont typeface="Sora"/>
              <a:buChar char="●"/>
              <a:defRPr sz="1000"/>
            </a:lvl4pPr>
            <a:lvl5pPr marL="2286000" lvl="4" indent="-292100">
              <a:spcBef>
                <a:spcPts val="0"/>
              </a:spcBef>
              <a:spcAft>
                <a:spcPts val="0"/>
              </a:spcAft>
              <a:buClr>
                <a:schemeClr val="lt1"/>
              </a:buClr>
              <a:buSzPts val="1000"/>
              <a:buFont typeface="Sora"/>
              <a:buChar char="○"/>
              <a:defRPr sz="1000"/>
            </a:lvl5pPr>
            <a:lvl6pPr marL="2743200" lvl="5" indent="-292100">
              <a:spcBef>
                <a:spcPts val="0"/>
              </a:spcBef>
              <a:spcAft>
                <a:spcPts val="0"/>
              </a:spcAft>
              <a:buClr>
                <a:schemeClr val="lt1"/>
              </a:buClr>
              <a:buSzPts val="1000"/>
              <a:buFont typeface="Sora"/>
              <a:buChar char="■"/>
              <a:defRPr sz="1000"/>
            </a:lvl6pPr>
            <a:lvl7pPr marL="3200400" lvl="6" indent="-292100">
              <a:spcBef>
                <a:spcPts val="0"/>
              </a:spcBef>
              <a:spcAft>
                <a:spcPts val="0"/>
              </a:spcAft>
              <a:buClr>
                <a:schemeClr val="lt1"/>
              </a:buClr>
              <a:buSzPts val="1000"/>
              <a:buFont typeface="Sora"/>
              <a:buChar char="●"/>
              <a:defRPr sz="1000"/>
            </a:lvl7pPr>
            <a:lvl8pPr marL="3657600" lvl="7" indent="-292100">
              <a:spcBef>
                <a:spcPts val="0"/>
              </a:spcBef>
              <a:spcAft>
                <a:spcPts val="0"/>
              </a:spcAft>
              <a:buClr>
                <a:schemeClr val="lt1"/>
              </a:buClr>
              <a:buSzPts val="1000"/>
              <a:buFont typeface="Sora"/>
              <a:buChar char="○"/>
              <a:defRPr sz="1000"/>
            </a:lvl8pPr>
            <a:lvl9pPr marL="4114800" lvl="8" indent="-292100">
              <a:spcBef>
                <a:spcPts val="0"/>
              </a:spcBef>
              <a:spcAft>
                <a:spcPts val="0"/>
              </a:spcAft>
              <a:buClr>
                <a:schemeClr val="lt1"/>
              </a:buClr>
              <a:buSzPts val="1000"/>
              <a:buFont typeface="Sora"/>
              <a:buChar char="■"/>
              <a:defRPr sz="1000"/>
            </a:lvl9pPr>
          </a:lstStyle>
          <a:p>
            <a:endParaRPr/>
          </a:p>
        </p:txBody>
      </p:sp>
      <p:sp>
        <p:nvSpPr>
          <p:cNvPr id="333" name="Google Shape;333;p16"/>
          <p:cNvSpPr txBox="1">
            <a:spLocks noGrp="1"/>
          </p:cNvSpPr>
          <p:nvPr>
            <p:ph type="body" idx="14"/>
          </p:nvPr>
        </p:nvSpPr>
        <p:spPr>
          <a:xfrm>
            <a:off x="3808863" y="260620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2"/>
              </a:buClr>
              <a:buSzPts val="1000"/>
              <a:buFont typeface="Sora"/>
              <a:buChar char="●"/>
              <a:defRPr sz="1000"/>
            </a:lvl1pPr>
            <a:lvl2pPr marL="914400" lvl="1" indent="-292100">
              <a:spcBef>
                <a:spcPts val="0"/>
              </a:spcBef>
              <a:spcAft>
                <a:spcPts val="0"/>
              </a:spcAft>
              <a:buClr>
                <a:schemeClr val="lt1"/>
              </a:buClr>
              <a:buSzPts val="1000"/>
              <a:buFont typeface="Sora"/>
              <a:buChar char="○"/>
              <a:defRPr sz="1000"/>
            </a:lvl2pPr>
            <a:lvl3pPr marL="1371600" lvl="2" indent="-292100">
              <a:spcBef>
                <a:spcPts val="0"/>
              </a:spcBef>
              <a:spcAft>
                <a:spcPts val="0"/>
              </a:spcAft>
              <a:buClr>
                <a:schemeClr val="lt1"/>
              </a:buClr>
              <a:buSzPts val="1000"/>
              <a:buFont typeface="Sora"/>
              <a:buChar char="■"/>
              <a:defRPr sz="1000"/>
            </a:lvl3pPr>
            <a:lvl4pPr marL="1828800" lvl="3" indent="-292100">
              <a:spcBef>
                <a:spcPts val="0"/>
              </a:spcBef>
              <a:spcAft>
                <a:spcPts val="0"/>
              </a:spcAft>
              <a:buClr>
                <a:schemeClr val="lt1"/>
              </a:buClr>
              <a:buSzPts val="1000"/>
              <a:buFont typeface="Sora"/>
              <a:buChar char="●"/>
              <a:defRPr sz="1000"/>
            </a:lvl4pPr>
            <a:lvl5pPr marL="2286000" lvl="4" indent="-292100">
              <a:spcBef>
                <a:spcPts val="0"/>
              </a:spcBef>
              <a:spcAft>
                <a:spcPts val="0"/>
              </a:spcAft>
              <a:buClr>
                <a:schemeClr val="lt1"/>
              </a:buClr>
              <a:buSzPts val="1000"/>
              <a:buFont typeface="Sora"/>
              <a:buChar char="○"/>
              <a:defRPr sz="1000"/>
            </a:lvl5pPr>
            <a:lvl6pPr marL="2743200" lvl="5" indent="-292100">
              <a:spcBef>
                <a:spcPts val="0"/>
              </a:spcBef>
              <a:spcAft>
                <a:spcPts val="0"/>
              </a:spcAft>
              <a:buClr>
                <a:schemeClr val="lt1"/>
              </a:buClr>
              <a:buSzPts val="1000"/>
              <a:buFont typeface="Sora"/>
              <a:buChar char="■"/>
              <a:defRPr sz="1000"/>
            </a:lvl6pPr>
            <a:lvl7pPr marL="3200400" lvl="6" indent="-292100">
              <a:spcBef>
                <a:spcPts val="0"/>
              </a:spcBef>
              <a:spcAft>
                <a:spcPts val="0"/>
              </a:spcAft>
              <a:buClr>
                <a:schemeClr val="lt1"/>
              </a:buClr>
              <a:buSzPts val="1000"/>
              <a:buFont typeface="Sora"/>
              <a:buChar char="●"/>
              <a:defRPr sz="1000"/>
            </a:lvl7pPr>
            <a:lvl8pPr marL="3657600" lvl="7" indent="-292100">
              <a:spcBef>
                <a:spcPts val="0"/>
              </a:spcBef>
              <a:spcAft>
                <a:spcPts val="0"/>
              </a:spcAft>
              <a:buClr>
                <a:schemeClr val="lt1"/>
              </a:buClr>
              <a:buSzPts val="1000"/>
              <a:buFont typeface="Sora"/>
              <a:buChar char="○"/>
              <a:defRPr sz="1000"/>
            </a:lvl8pPr>
            <a:lvl9pPr marL="4114800" lvl="8" indent="-292100">
              <a:spcBef>
                <a:spcPts val="0"/>
              </a:spcBef>
              <a:spcAft>
                <a:spcPts val="0"/>
              </a:spcAft>
              <a:buClr>
                <a:schemeClr val="lt1"/>
              </a:buClr>
              <a:buSzPts val="1000"/>
              <a:buFont typeface="Sora"/>
              <a:buChar char="■"/>
              <a:defRPr sz="1000"/>
            </a:lvl9pPr>
          </a:lstStyle>
          <a:p>
            <a:endParaRPr/>
          </a:p>
        </p:txBody>
      </p:sp>
      <p:sp>
        <p:nvSpPr>
          <p:cNvPr id="334" name="Google Shape;334;p16"/>
          <p:cNvSpPr txBox="1">
            <a:spLocks noGrp="1"/>
          </p:cNvSpPr>
          <p:nvPr>
            <p:ph type="body" idx="15"/>
          </p:nvPr>
        </p:nvSpPr>
        <p:spPr>
          <a:xfrm>
            <a:off x="6291713" y="260620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2"/>
              </a:buClr>
              <a:buSzPts val="1000"/>
              <a:buFont typeface="Sora"/>
              <a:buChar char="●"/>
              <a:defRPr sz="1000"/>
            </a:lvl1pPr>
            <a:lvl2pPr marL="914400" lvl="1" indent="-292100">
              <a:spcBef>
                <a:spcPts val="0"/>
              </a:spcBef>
              <a:spcAft>
                <a:spcPts val="0"/>
              </a:spcAft>
              <a:buClr>
                <a:schemeClr val="lt1"/>
              </a:buClr>
              <a:buSzPts val="1000"/>
              <a:buFont typeface="Sora"/>
              <a:buChar char="○"/>
              <a:defRPr sz="1000"/>
            </a:lvl2pPr>
            <a:lvl3pPr marL="1371600" lvl="2" indent="-292100">
              <a:spcBef>
                <a:spcPts val="0"/>
              </a:spcBef>
              <a:spcAft>
                <a:spcPts val="0"/>
              </a:spcAft>
              <a:buClr>
                <a:schemeClr val="lt1"/>
              </a:buClr>
              <a:buSzPts val="1000"/>
              <a:buFont typeface="Sora"/>
              <a:buChar char="■"/>
              <a:defRPr sz="1000"/>
            </a:lvl3pPr>
            <a:lvl4pPr marL="1828800" lvl="3" indent="-292100">
              <a:spcBef>
                <a:spcPts val="0"/>
              </a:spcBef>
              <a:spcAft>
                <a:spcPts val="0"/>
              </a:spcAft>
              <a:buClr>
                <a:schemeClr val="lt1"/>
              </a:buClr>
              <a:buSzPts val="1000"/>
              <a:buFont typeface="Sora"/>
              <a:buChar char="●"/>
              <a:defRPr sz="1000"/>
            </a:lvl4pPr>
            <a:lvl5pPr marL="2286000" lvl="4" indent="-292100">
              <a:spcBef>
                <a:spcPts val="0"/>
              </a:spcBef>
              <a:spcAft>
                <a:spcPts val="0"/>
              </a:spcAft>
              <a:buClr>
                <a:schemeClr val="lt1"/>
              </a:buClr>
              <a:buSzPts val="1000"/>
              <a:buFont typeface="Sora"/>
              <a:buChar char="○"/>
              <a:defRPr sz="1000"/>
            </a:lvl5pPr>
            <a:lvl6pPr marL="2743200" lvl="5" indent="-292100">
              <a:spcBef>
                <a:spcPts val="0"/>
              </a:spcBef>
              <a:spcAft>
                <a:spcPts val="0"/>
              </a:spcAft>
              <a:buClr>
                <a:schemeClr val="lt1"/>
              </a:buClr>
              <a:buSzPts val="1000"/>
              <a:buFont typeface="Sora"/>
              <a:buChar char="■"/>
              <a:defRPr sz="1000"/>
            </a:lvl6pPr>
            <a:lvl7pPr marL="3200400" lvl="6" indent="-292100">
              <a:spcBef>
                <a:spcPts val="0"/>
              </a:spcBef>
              <a:spcAft>
                <a:spcPts val="0"/>
              </a:spcAft>
              <a:buClr>
                <a:schemeClr val="lt1"/>
              </a:buClr>
              <a:buSzPts val="1000"/>
              <a:buFont typeface="Sora"/>
              <a:buChar char="●"/>
              <a:defRPr sz="1000"/>
            </a:lvl7pPr>
            <a:lvl8pPr marL="3657600" lvl="7" indent="-292100">
              <a:spcBef>
                <a:spcPts val="0"/>
              </a:spcBef>
              <a:spcAft>
                <a:spcPts val="0"/>
              </a:spcAft>
              <a:buClr>
                <a:schemeClr val="lt1"/>
              </a:buClr>
              <a:buSzPts val="1000"/>
              <a:buFont typeface="Sora"/>
              <a:buChar char="○"/>
              <a:defRPr sz="1000"/>
            </a:lvl8pPr>
            <a:lvl9pPr marL="4114800" lvl="8" indent="-292100">
              <a:spcBef>
                <a:spcPts val="0"/>
              </a:spcBef>
              <a:spcAft>
                <a:spcPts val="0"/>
              </a:spcAft>
              <a:buClr>
                <a:schemeClr val="lt1"/>
              </a:buClr>
              <a:buSzPts val="1000"/>
              <a:buFont typeface="Sora"/>
              <a:buChar char="■"/>
              <a:defRPr sz="1000"/>
            </a:lvl9pPr>
          </a:lstStyle>
          <a:p>
            <a:endParaRPr/>
          </a:p>
        </p:txBody>
      </p:sp>
      <p:sp>
        <p:nvSpPr>
          <p:cNvPr id="335" name="Google Shape;335;p16"/>
          <p:cNvSpPr txBox="1">
            <a:spLocks noGrp="1"/>
          </p:cNvSpPr>
          <p:nvPr>
            <p:ph type="body" idx="16"/>
          </p:nvPr>
        </p:nvSpPr>
        <p:spPr>
          <a:xfrm>
            <a:off x="1326025" y="1524225"/>
            <a:ext cx="2296500" cy="8325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lt1"/>
              </a:buClr>
              <a:buSzPts val="1000"/>
              <a:buFont typeface="Sora"/>
              <a:buChar char="➔"/>
              <a:defRPr sz="1000"/>
            </a:lvl1pPr>
            <a:lvl2pPr marL="914400" lvl="1" indent="-292100">
              <a:spcBef>
                <a:spcPts val="0"/>
              </a:spcBef>
              <a:spcAft>
                <a:spcPts val="0"/>
              </a:spcAft>
              <a:buClr>
                <a:schemeClr val="lt1"/>
              </a:buClr>
              <a:buSzPts val="1000"/>
              <a:buFont typeface="Sora"/>
              <a:buChar char="◆"/>
              <a:defRPr sz="1000"/>
            </a:lvl2pPr>
            <a:lvl3pPr marL="1371600" lvl="2" indent="-292100">
              <a:spcBef>
                <a:spcPts val="0"/>
              </a:spcBef>
              <a:spcAft>
                <a:spcPts val="0"/>
              </a:spcAft>
              <a:buClr>
                <a:schemeClr val="lt1"/>
              </a:buClr>
              <a:buSzPts val="1000"/>
              <a:buFont typeface="Sora"/>
              <a:buChar char="●"/>
              <a:defRPr sz="1000"/>
            </a:lvl3pPr>
            <a:lvl4pPr marL="1828800" lvl="3" indent="-292100">
              <a:spcBef>
                <a:spcPts val="0"/>
              </a:spcBef>
              <a:spcAft>
                <a:spcPts val="0"/>
              </a:spcAft>
              <a:buClr>
                <a:schemeClr val="lt1"/>
              </a:buClr>
              <a:buSzPts val="1000"/>
              <a:buFont typeface="Sora"/>
              <a:buChar char="○"/>
              <a:defRPr sz="1000"/>
            </a:lvl4pPr>
            <a:lvl5pPr marL="2286000" lvl="4" indent="-292100">
              <a:spcBef>
                <a:spcPts val="0"/>
              </a:spcBef>
              <a:spcAft>
                <a:spcPts val="0"/>
              </a:spcAft>
              <a:buClr>
                <a:schemeClr val="lt1"/>
              </a:buClr>
              <a:buSzPts val="1000"/>
              <a:buFont typeface="Sora"/>
              <a:buChar char="◆"/>
              <a:defRPr sz="1000"/>
            </a:lvl5pPr>
            <a:lvl6pPr marL="2743200" lvl="5" indent="-292100">
              <a:spcBef>
                <a:spcPts val="0"/>
              </a:spcBef>
              <a:spcAft>
                <a:spcPts val="0"/>
              </a:spcAft>
              <a:buClr>
                <a:schemeClr val="lt1"/>
              </a:buClr>
              <a:buSzPts val="1000"/>
              <a:buFont typeface="Sora"/>
              <a:buChar char="●"/>
              <a:defRPr sz="1000"/>
            </a:lvl6pPr>
            <a:lvl7pPr marL="3200400" lvl="6" indent="-292100">
              <a:spcBef>
                <a:spcPts val="0"/>
              </a:spcBef>
              <a:spcAft>
                <a:spcPts val="0"/>
              </a:spcAft>
              <a:buClr>
                <a:schemeClr val="lt1"/>
              </a:buClr>
              <a:buSzPts val="1000"/>
              <a:buFont typeface="Sora"/>
              <a:buChar char="○"/>
              <a:defRPr sz="1000"/>
            </a:lvl7pPr>
            <a:lvl8pPr marL="3657600" lvl="7" indent="-292100">
              <a:spcBef>
                <a:spcPts val="0"/>
              </a:spcBef>
              <a:spcAft>
                <a:spcPts val="0"/>
              </a:spcAft>
              <a:buClr>
                <a:schemeClr val="lt1"/>
              </a:buClr>
              <a:buSzPts val="1000"/>
              <a:buFont typeface="Sora"/>
              <a:buChar char="◆"/>
              <a:defRPr sz="1000"/>
            </a:lvl8pPr>
            <a:lvl9pPr marL="4114800" lvl="8" indent="-292100">
              <a:spcBef>
                <a:spcPts val="0"/>
              </a:spcBef>
              <a:spcAft>
                <a:spcPts val="0"/>
              </a:spcAft>
              <a:buClr>
                <a:schemeClr val="lt1"/>
              </a:buClr>
              <a:buSzPts val="1000"/>
              <a:buFont typeface="Sora"/>
              <a:buChar char="●"/>
              <a:defRPr sz="1000"/>
            </a:lvl9pPr>
          </a:lstStyle>
          <a:p>
            <a:endParaRPr/>
          </a:p>
        </p:txBody>
      </p:sp>
      <p:sp>
        <p:nvSpPr>
          <p:cNvPr id="336" name="Google Shape;336;p16"/>
          <p:cNvSpPr txBox="1">
            <a:spLocks noGrp="1"/>
          </p:cNvSpPr>
          <p:nvPr>
            <p:ph type="body" idx="17"/>
          </p:nvPr>
        </p:nvSpPr>
        <p:spPr>
          <a:xfrm>
            <a:off x="3808867" y="1524225"/>
            <a:ext cx="2296500" cy="8325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lt1"/>
              </a:buClr>
              <a:buSzPts val="1000"/>
              <a:buFont typeface="Sora"/>
              <a:buChar char="➔"/>
              <a:defRPr sz="1000"/>
            </a:lvl1pPr>
            <a:lvl2pPr marL="914400" lvl="1" indent="-292100">
              <a:spcBef>
                <a:spcPts val="0"/>
              </a:spcBef>
              <a:spcAft>
                <a:spcPts val="0"/>
              </a:spcAft>
              <a:buClr>
                <a:schemeClr val="lt1"/>
              </a:buClr>
              <a:buSzPts val="1000"/>
              <a:buFont typeface="Sora"/>
              <a:buChar char="◆"/>
              <a:defRPr sz="1000"/>
            </a:lvl2pPr>
            <a:lvl3pPr marL="1371600" lvl="2" indent="-292100">
              <a:spcBef>
                <a:spcPts val="0"/>
              </a:spcBef>
              <a:spcAft>
                <a:spcPts val="0"/>
              </a:spcAft>
              <a:buClr>
                <a:schemeClr val="lt1"/>
              </a:buClr>
              <a:buSzPts val="1000"/>
              <a:buFont typeface="Sora"/>
              <a:buChar char="●"/>
              <a:defRPr sz="1000"/>
            </a:lvl3pPr>
            <a:lvl4pPr marL="1828800" lvl="3" indent="-292100">
              <a:spcBef>
                <a:spcPts val="0"/>
              </a:spcBef>
              <a:spcAft>
                <a:spcPts val="0"/>
              </a:spcAft>
              <a:buClr>
                <a:schemeClr val="lt1"/>
              </a:buClr>
              <a:buSzPts val="1000"/>
              <a:buFont typeface="Sora"/>
              <a:buChar char="○"/>
              <a:defRPr sz="1000"/>
            </a:lvl4pPr>
            <a:lvl5pPr marL="2286000" lvl="4" indent="-292100">
              <a:spcBef>
                <a:spcPts val="0"/>
              </a:spcBef>
              <a:spcAft>
                <a:spcPts val="0"/>
              </a:spcAft>
              <a:buClr>
                <a:schemeClr val="lt1"/>
              </a:buClr>
              <a:buSzPts val="1000"/>
              <a:buFont typeface="Sora"/>
              <a:buChar char="◆"/>
              <a:defRPr sz="1000"/>
            </a:lvl5pPr>
            <a:lvl6pPr marL="2743200" lvl="5" indent="-292100">
              <a:spcBef>
                <a:spcPts val="0"/>
              </a:spcBef>
              <a:spcAft>
                <a:spcPts val="0"/>
              </a:spcAft>
              <a:buClr>
                <a:schemeClr val="lt1"/>
              </a:buClr>
              <a:buSzPts val="1000"/>
              <a:buFont typeface="Sora"/>
              <a:buChar char="●"/>
              <a:defRPr sz="1000"/>
            </a:lvl6pPr>
            <a:lvl7pPr marL="3200400" lvl="6" indent="-292100">
              <a:spcBef>
                <a:spcPts val="0"/>
              </a:spcBef>
              <a:spcAft>
                <a:spcPts val="0"/>
              </a:spcAft>
              <a:buClr>
                <a:schemeClr val="lt1"/>
              </a:buClr>
              <a:buSzPts val="1000"/>
              <a:buFont typeface="Sora"/>
              <a:buChar char="○"/>
              <a:defRPr sz="1000"/>
            </a:lvl7pPr>
            <a:lvl8pPr marL="3657600" lvl="7" indent="-292100">
              <a:spcBef>
                <a:spcPts val="0"/>
              </a:spcBef>
              <a:spcAft>
                <a:spcPts val="0"/>
              </a:spcAft>
              <a:buClr>
                <a:schemeClr val="lt1"/>
              </a:buClr>
              <a:buSzPts val="1000"/>
              <a:buFont typeface="Sora"/>
              <a:buChar char="◆"/>
              <a:defRPr sz="1000"/>
            </a:lvl8pPr>
            <a:lvl9pPr marL="4114800" lvl="8" indent="-292100">
              <a:spcBef>
                <a:spcPts val="0"/>
              </a:spcBef>
              <a:spcAft>
                <a:spcPts val="0"/>
              </a:spcAft>
              <a:buClr>
                <a:schemeClr val="lt1"/>
              </a:buClr>
              <a:buSzPts val="1000"/>
              <a:buFont typeface="Sora"/>
              <a:buChar char="●"/>
              <a:defRPr sz="1000"/>
            </a:lvl9pPr>
          </a:lstStyle>
          <a:p>
            <a:endParaRPr/>
          </a:p>
        </p:txBody>
      </p:sp>
      <p:sp>
        <p:nvSpPr>
          <p:cNvPr id="337" name="Google Shape;337;p16"/>
          <p:cNvSpPr txBox="1">
            <a:spLocks noGrp="1"/>
          </p:cNvSpPr>
          <p:nvPr>
            <p:ph type="body" idx="18"/>
          </p:nvPr>
        </p:nvSpPr>
        <p:spPr>
          <a:xfrm>
            <a:off x="6291721" y="1524225"/>
            <a:ext cx="2296500" cy="8325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lt1"/>
              </a:buClr>
              <a:buSzPts val="1000"/>
              <a:buFont typeface="Sora"/>
              <a:buChar char="➔"/>
              <a:defRPr sz="1000"/>
            </a:lvl1pPr>
            <a:lvl2pPr marL="914400" lvl="1" indent="-292100">
              <a:spcBef>
                <a:spcPts val="0"/>
              </a:spcBef>
              <a:spcAft>
                <a:spcPts val="0"/>
              </a:spcAft>
              <a:buClr>
                <a:schemeClr val="lt1"/>
              </a:buClr>
              <a:buSzPts val="1000"/>
              <a:buFont typeface="Sora"/>
              <a:buChar char="◆"/>
              <a:defRPr sz="1000"/>
            </a:lvl2pPr>
            <a:lvl3pPr marL="1371600" lvl="2" indent="-292100">
              <a:spcBef>
                <a:spcPts val="0"/>
              </a:spcBef>
              <a:spcAft>
                <a:spcPts val="0"/>
              </a:spcAft>
              <a:buClr>
                <a:schemeClr val="lt1"/>
              </a:buClr>
              <a:buSzPts val="1000"/>
              <a:buFont typeface="Sora"/>
              <a:buChar char="●"/>
              <a:defRPr sz="1000"/>
            </a:lvl3pPr>
            <a:lvl4pPr marL="1828800" lvl="3" indent="-292100">
              <a:spcBef>
                <a:spcPts val="0"/>
              </a:spcBef>
              <a:spcAft>
                <a:spcPts val="0"/>
              </a:spcAft>
              <a:buClr>
                <a:schemeClr val="lt1"/>
              </a:buClr>
              <a:buSzPts val="1000"/>
              <a:buFont typeface="Sora"/>
              <a:buChar char="○"/>
              <a:defRPr sz="1000"/>
            </a:lvl4pPr>
            <a:lvl5pPr marL="2286000" lvl="4" indent="-292100">
              <a:spcBef>
                <a:spcPts val="0"/>
              </a:spcBef>
              <a:spcAft>
                <a:spcPts val="0"/>
              </a:spcAft>
              <a:buClr>
                <a:schemeClr val="lt1"/>
              </a:buClr>
              <a:buSzPts val="1000"/>
              <a:buFont typeface="Sora"/>
              <a:buChar char="◆"/>
              <a:defRPr sz="1000"/>
            </a:lvl5pPr>
            <a:lvl6pPr marL="2743200" lvl="5" indent="-292100">
              <a:spcBef>
                <a:spcPts val="0"/>
              </a:spcBef>
              <a:spcAft>
                <a:spcPts val="0"/>
              </a:spcAft>
              <a:buClr>
                <a:schemeClr val="lt1"/>
              </a:buClr>
              <a:buSzPts val="1000"/>
              <a:buFont typeface="Sora"/>
              <a:buChar char="●"/>
              <a:defRPr sz="1000"/>
            </a:lvl6pPr>
            <a:lvl7pPr marL="3200400" lvl="6" indent="-292100">
              <a:spcBef>
                <a:spcPts val="0"/>
              </a:spcBef>
              <a:spcAft>
                <a:spcPts val="0"/>
              </a:spcAft>
              <a:buClr>
                <a:schemeClr val="lt1"/>
              </a:buClr>
              <a:buSzPts val="1000"/>
              <a:buFont typeface="Sora"/>
              <a:buChar char="○"/>
              <a:defRPr sz="1000"/>
            </a:lvl7pPr>
            <a:lvl8pPr marL="3657600" lvl="7" indent="-292100">
              <a:spcBef>
                <a:spcPts val="0"/>
              </a:spcBef>
              <a:spcAft>
                <a:spcPts val="0"/>
              </a:spcAft>
              <a:buClr>
                <a:schemeClr val="lt1"/>
              </a:buClr>
              <a:buSzPts val="1000"/>
              <a:buFont typeface="Sora"/>
              <a:buChar char="◆"/>
              <a:defRPr sz="1000"/>
            </a:lvl8pPr>
            <a:lvl9pPr marL="4114800" lvl="8" indent="-292100">
              <a:spcBef>
                <a:spcPts val="0"/>
              </a:spcBef>
              <a:spcAft>
                <a:spcPts val="0"/>
              </a:spcAft>
              <a:buClr>
                <a:schemeClr val="lt1"/>
              </a:buClr>
              <a:buSzPts val="1000"/>
              <a:buFont typeface="Sora"/>
              <a:buChar char="●"/>
              <a:defRPr sz="1000"/>
            </a:lvl9pPr>
          </a:lstStyle>
          <a:p>
            <a:endParaRPr/>
          </a:p>
        </p:txBody>
      </p:sp>
      <p:sp>
        <p:nvSpPr>
          <p:cNvPr id="338" name="Google Shape;338;p16"/>
          <p:cNvSpPr txBox="1">
            <a:spLocks noGrp="1"/>
          </p:cNvSpPr>
          <p:nvPr>
            <p:ph type="title" idx="19"/>
          </p:nvPr>
        </p:nvSpPr>
        <p:spPr>
          <a:xfrm>
            <a:off x="38100" y="319650"/>
            <a:ext cx="3116700" cy="520200"/>
          </a:xfrm>
          <a:prstGeom prst="rect">
            <a:avLst/>
          </a:prstGeom>
        </p:spPr>
        <p:txBody>
          <a:bodyPr spcFirstLastPara="1" wrap="square" lIns="182875" tIns="91425" rIns="91425" bIns="91425" anchor="t" anchorCtr="0">
            <a:spAutoFit/>
          </a:bodyPr>
          <a:lstStyle>
            <a:lvl1pPr lvl="0">
              <a:spcBef>
                <a:spcPts val="0"/>
              </a:spcBef>
              <a:spcAft>
                <a:spcPts val="0"/>
              </a:spcAft>
              <a:buNone/>
              <a:defRPr sz="1600">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lvl2pPr>
            <a:lvl3pPr lvl="2">
              <a:lnSpc>
                <a:spcPct val="115000"/>
              </a:lnSpc>
              <a:spcBef>
                <a:spcPts val="0"/>
              </a:spcBef>
              <a:spcAft>
                <a:spcPts val="0"/>
              </a:spcAft>
              <a:buNone/>
              <a:defRPr sz="1800"/>
            </a:lvl3pPr>
            <a:lvl4pPr lvl="3">
              <a:lnSpc>
                <a:spcPct val="115000"/>
              </a:lnSpc>
              <a:spcBef>
                <a:spcPts val="0"/>
              </a:spcBef>
              <a:spcAft>
                <a:spcPts val="0"/>
              </a:spcAft>
              <a:buNone/>
              <a:defRPr sz="1800"/>
            </a:lvl4pPr>
            <a:lvl5pPr lvl="4">
              <a:lnSpc>
                <a:spcPct val="115000"/>
              </a:lnSpc>
              <a:spcBef>
                <a:spcPts val="0"/>
              </a:spcBef>
              <a:spcAft>
                <a:spcPts val="0"/>
              </a:spcAft>
              <a:buNone/>
              <a:defRPr sz="1800"/>
            </a:lvl5pPr>
            <a:lvl6pPr lvl="5">
              <a:lnSpc>
                <a:spcPct val="115000"/>
              </a:lnSpc>
              <a:spcBef>
                <a:spcPts val="0"/>
              </a:spcBef>
              <a:spcAft>
                <a:spcPts val="0"/>
              </a:spcAft>
              <a:buNone/>
              <a:defRPr sz="1800"/>
            </a:lvl6pPr>
            <a:lvl7pPr lvl="6">
              <a:lnSpc>
                <a:spcPct val="115000"/>
              </a:lnSpc>
              <a:spcBef>
                <a:spcPts val="0"/>
              </a:spcBef>
              <a:spcAft>
                <a:spcPts val="0"/>
              </a:spcAft>
              <a:buNone/>
              <a:defRPr sz="1800"/>
            </a:lvl7pPr>
            <a:lvl8pPr lvl="7">
              <a:lnSpc>
                <a:spcPct val="115000"/>
              </a:lnSpc>
              <a:spcBef>
                <a:spcPts val="0"/>
              </a:spcBef>
              <a:spcAft>
                <a:spcPts val="0"/>
              </a:spcAft>
              <a:buNone/>
              <a:defRPr sz="1800"/>
            </a:lvl8pPr>
            <a:lvl9pPr lvl="8">
              <a:lnSpc>
                <a:spcPct val="115000"/>
              </a:lnSpc>
              <a:spcBef>
                <a:spcPts val="0"/>
              </a:spcBef>
              <a:spcAft>
                <a:spcPts val="0"/>
              </a:spcAft>
              <a:buNone/>
              <a:defRPr sz="1800"/>
            </a:lvl9pPr>
          </a:lstStyle>
          <a:p>
            <a:endParaRPr/>
          </a:p>
        </p:txBody>
      </p:sp>
      <p:sp>
        <p:nvSpPr>
          <p:cNvPr id="339" name="Google Shape;339;p16"/>
          <p:cNvSpPr txBox="1">
            <a:spLocks noGrp="1"/>
          </p:cNvSpPr>
          <p:nvPr>
            <p:ph type="title" idx="20"/>
          </p:nvPr>
        </p:nvSpPr>
        <p:spPr>
          <a:xfrm>
            <a:off x="228600" y="4774929"/>
            <a:ext cx="1939200" cy="189300"/>
          </a:xfrm>
          <a:prstGeom prst="rect">
            <a:avLst/>
          </a:prstGeom>
        </p:spPr>
        <p:txBody>
          <a:bodyPr spcFirstLastPara="1" wrap="square" lIns="0" tIns="0" rIns="0" bIns="0"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 Dark">
  <p:cSld name="BLANK_1_1_1_1_1_1_1_1_1_1_4_1">
    <p:bg>
      <p:bgPr>
        <a:solidFill>
          <a:schemeClr val="lt1"/>
        </a:solidFill>
        <a:effectLst/>
      </p:bgPr>
    </p:bg>
    <p:spTree>
      <p:nvGrpSpPr>
        <p:cNvPr id="1" name="Shape 340"/>
        <p:cNvGrpSpPr/>
        <p:nvPr/>
      </p:nvGrpSpPr>
      <p:grpSpPr>
        <a:xfrm>
          <a:off x="0" y="0"/>
          <a:ext cx="0" cy="0"/>
          <a:chOff x="0" y="0"/>
          <a:chExt cx="0" cy="0"/>
        </a:xfrm>
      </p:grpSpPr>
      <p:sp>
        <p:nvSpPr>
          <p:cNvPr id="341" name="Google Shape;341;p17"/>
          <p:cNvSpPr/>
          <p:nvPr/>
        </p:nvSpPr>
        <p:spPr>
          <a:xfrm rot="-737329">
            <a:off x="5068924" y="-96942"/>
            <a:ext cx="3371552" cy="1136324"/>
          </a:xfrm>
          <a:prstGeom prst="chord">
            <a:avLst>
              <a:gd name="adj1" fmla="val 21353619"/>
              <a:gd name="adj2" fmla="val 14210633"/>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5"/>
              </a:solidFill>
              <a:latin typeface="Sora"/>
              <a:ea typeface="Sora"/>
              <a:cs typeface="Sora"/>
              <a:sym typeface="Sora"/>
            </a:endParaRPr>
          </a:p>
        </p:txBody>
      </p:sp>
      <p:sp>
        <p:nvSpPr>
          <p:cNvPr id="342" name="Google Shape;342;p17"/>
          <p:cNvSpPr txBox="1">
            <a:spLocks noGrp="1"/>
          </p:cNvSpPr>
          <p:nvPr>
            <p:ph type="title"/>
          </p:nvPr>
        </p:nvSpPr>
        <p:spPr>
          <a:xfrm>
            <a:off x="134550" y="1524225"/>
            <a:ext cx="1119600" cy="297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3"/>
              </a:buClr>
              <a:buSzPts val="1200"/>
              <a:buFont typeface="IBM Plex Sans Medium"/>
              <a:buNone/>
              <a:defRPr sz="1200">
                <a:solidFill>
                  <a:schemeClr val="accent3"/>
                </a:solidFill>
                <a:latin typeface="IBM Plex Sans Medium"/>
                <a:ea typeface="IBM Plex Sans Medium"/>
                <a:cs typeface="IBM Plex Sans Medium"/>
                <a:sym typeface="IBM Plex Sans Medium"/>
              </a:defRPr>
            </a:lvl1pPr>
            <a:lvl2pPr lvl="1">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2pPr>
            <a:lvl3pPr lvl="2">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3pPr>
            <a:lvl4pPr lvl="3">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4pPr>
            <a:lvl5pPr lvl="4">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5pPr>
            <a:lvl6pPr lvl="5">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6pPr>
            <a:lvl7pPr lvl="6">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7pPr>
            <a:lvl8pPr lvl="7">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8pPr>
            <a:lvl9pPr lvl="8">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9pPr>
          </a:lstStyle>
          <a:p>
            <a:endParaRPr/>
          </a:p>
        </p:txBody>
      </p:sp>
      <p:sp>
        <p:nvSpPr>
          <p:cNvPr id="343" name="Google Shape;343;p17"/>
          <p:cNvSpPr txBox="1">
            <a:spLocks noGrp="1"/>
          </p:cNvSpPr>
          <p:nvPr>
            <p:ph type="title" idx="2"/>
          </p:nvPr>
        </p:nvSpPr>
        <p:spPr>
          <a:xfrm>
            <a:off x="134550" y="2606200"/>
            <a:ext cx="11196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1200"/>
              <a:buFont typeface="IBM Plex Sans Medium"/>
              <a:buNone/>
              <a:defRPr sz="1200">
                <a:solidFill>
                  <a:schemeClr val="accent3"/>
                </a:solidFill>
                <a:latin typeface="IBM Plex Sans Medium"/>
                <a:ea typeface="IBM Plex Sans Medium"/>
                <a:cs typeface="IBM Plex Sans Medium"/>
                <a:sym typeface="IBM Plex Sans Medium"/>
              </a:defRPr>
            </a:lvl1pPr>
            <a:lvl2pPr lvl="1">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2pPr>
            <a:lvl3pPr lvl="2">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3pPr>
            <a:lvl4pPr lvl="3">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4pPr>
            <a:lvl5pPr lvl="4">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5pPr>
            <a:lvl6pPr lvl="5">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6pPr>
            <a:lvl7pPr lvl="6">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7pPr>
            <a:lvl8pPr lvl="7">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8pPr>
            <a:lvl9pPr lvl="8">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9pPr>
          </a:lstStyle>
          <a:p>
            <a:endParaRPr/>
          </a:p>
        </p:txBody>
      </p:sp>
      <p:sp>
        <p:nvSpPr>
          <p:cNvPr id="344" name="Google Shape;344;p17"/>
          <p:cNvSpPr txBox="1">
            <a:spLocks noGrp="1"/>
          </p:cNvSpPr>
          <p:nvPr>
            <p:ph type="title" idx="3"/>
          </p:nvPr>
        </p:nvSpPr>
        <p:spPr>
          <a:xfrm>
            <a:off x="134550" y="3659750"/>
            <a:ext cx="11196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1200"/>
              <a:buFont typeface="IBM Plex Sans Medium"/>
              <a:buNone/>
              <a:defRPr sz="1200">
                <a:solidFill>
                  <a:schemeClr val="accent3"/>
                </a:solidFill>
                <a:latin typeface="IBM Plex Sans Medium"/>
                <a:ea typeface="IBM Plex Sans Medium"/>
                <a:cs typeface="IBM Plex Sans Medium"/>
                <a:sym typeface="IBM Plex Sans Medium"/>
              </a:defRPr>
            </a:lvl1pPr>
            <a:lvl2pPr lvl="1">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2pPr>
            <a:lvl3pPr lvl="2">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3pPr>
            <a:lvl4pPr lvl="3">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4pPr>
            <a:lvl5pPr lvl="4">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5pPr>
            <a:lvl6pPr lvl="5">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6pPr>
            <a:lvl7pPr lvl="6">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7pPr>
            <a:lvl8pPr lvl="7">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8pPr>
            <a:lvl9pPr lvl="8">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9pPr>
          </a:lstStyle>
          <a:p>
            <a:endParaRPr/>
          </a:p>
        </p:txBody>
      </p:sp>
      <p:sp>
        <p:nvSpPr>
          <p:cNvPr id="345" name="Google Shape;345;p17"/>
          <p:cNvSpPr txBox="1">
            <a:spLocks noGrp="1"/>
          </p:cNvSpPr>
          <p:nvPr>
            <p:ph type="title" idx="4"/>
          </p:nvPr>
        </p:nvSpPr>
        <p:spPr>
          <a:xfrm>
            <a:off x="38100" y="319650"/>
            <a:ext cx="3116700" cy="520200"/>
          </a:xfrm>
          <a:prstGeom prst="rect">
            <a:avLst/>
          </a:prstGeom>
        </p:spPr>
        <p:txBody>
          <a:bodyPr spcFirstLastPara="1" wrap="square" lIns="182875" tIns="91425" rIns="91425" bIns="91425" anchor="t" anchorCtr="0">
            <a:spAutoFit/>
          </a:bodyPr>
          <a:lstStyle>
            <a:lvl1pPr lvl="0">
              <a:spcBef>
                <a:spcPts val="0"/>
              </a:spcBef>
              <a:spcAft>
                <a:spcPts val="0"/>
              </a:spcAft>
              <a:buNone/>
              <a:defRPr sz="1600">
                <a:solidFill>
                  <a:schemeClr val="accent3"/>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solidFill>
                  <a:schemeClr val="accent3"/>
                </a:solidFill>
              </a:defRPr>
            </a:lvl2pPr>
            <a:lvl3pPr lvl="2">
              <a:lnSpc>
                <a:spcPct val="115000"/>
              </a:lnSpc>
              <a:spcBef>
                <a:spcPts val="0"/>
              </a:spcBef>
              <a:spcAft>
                <a:spcPts val="0"/>
              </a:spcAft>
              <a:buNone/>
              <a:defRPr sz="1800">
                <a:solidFill>
                  <a:schemeClr val="accent3"/>
                </a:solidFill>
              </a:defRPr>
            </a:lvl3pPr>
            <a:lvl4pPr lvl="3">
              <a:lnSpc>
                <a:spcPct val="115000"/>
              </a:lnSpc>
              <a:spcBef>
                <a:spcPts val="0"/>
              </a:spcBef>
              <a:spcAft>
                <a:spcPts val="0"/>
              </a:spcAft>
              <a:buNone/>
              <a:defRPr sz="1800">
                <a:solidFill>
                  <a:schemeClr val="accent3"/>
                </a:solidFill>
              </a:defRPr>
            </a:lvl4pPr>
            <a:lvl5pPr lvl="4">
              <a:lnSpc>
                <a:spcPct val="115000"/>
              </a:lnSpc>
              <a:spcBef>
                <a:spcPts val="0"/>
              </a:spcBef>
              <a:spcAft>
                <a:spcPts val="0"/>
              </a:spcAft>
              <a:buNone/>
              <a:defRPr sz="1800">
                <a:solidFill>
                  <a:schemeClr val="accent3"/>
                </a:solidFill>
              </a:defRPr>
            </a:lvl5pPr>
            <a:lvl6pPr lvl="5">
              <a:lnSpc>
                <a:spcPct val="115000"/>
              </a:lnSpc>
              <a:spcBef>
                <a:spcPts val="0"/>
              </a:spcBef>
              <a:spcAft>
                <a:spcPts val="0"/>
              </a:spcAft>
              <a:buNone/>
              <a:defRPr sz="1800">
                <a:solidFill>
                  <a:schemeClr val="accent3"/>
                </a:solidFill>
              </a:defRPr>
            </a:lvl6pPr>
            <a:lvl7pPr lvl="6">
              <a:lnSpc>
                <a:spcPct val="115000"/>
              </a:lnSpc>
              <a:spcBef>
                <a:spcPts val="0"/>
              </a:spcBef>
              <a:spcAft>
                <a:spcPts val="0"/>
              </a:spcAft>
              <a:buNone/>
              <a:defRPr sz="1800">
                <a:solidFill>
                  <a:schemeClr val="accent3"/>
                </a:solidFill>
              </a:defRPr>
            </a:lvl7pPr>
            <a:lvl8pPr lvl="7">
              <a:lnSpc>
                <a:spcPct val="115000"/>
              </a:lnSpc>
              <a:spcBef>
                <a:spcPts val="0"/>
              </a:spcBef>
              <a:spcAft>
                <a:spcPts val="0"/>
              </a:spcAft>
              <a:buNone/>
              <a:defRPr sz="1800">
                <a:solidFill>
                  <a:schemeClr val="accent3"/>
                </a:solidFill>
              </a:defRPr>
            </a:lvl8pPr>
            <a:lvl9pPr lvl="8">
              <a:lnSpc>
                <a:spcPct val="115000"/>
              </a:lnSpc>
              <a:spcBef>
                <a:spcPts val="0"/>
              </a:spcBef>
              <a:spcAft>
                <a:spcPts val="0"/>
              </a:spcAft>
              <a:buNone/>
              <a:defRPr sz="1800">
                <a:solidFill>
                  <a:schemeClr val="accent3"/>
                </a:solidFill>
              </a:defRPr>
            </a:lvl9pPr>
          </a:lstStyle>
          <a:p>
            <a:endParaRPr/>
          </a:p>
        </p:txBody>
      </p:sp>
      <p:sp>
        <p:nvSpPr>
          <p:cNvPr id="346" name="Google Shape;346;p17"/>
          <p:cNvSpPr txBox="1">
            <a:spLocks noGrp="1"/>
          </p:cNvSpPr>
          <p:nvPr>
            <p:ph type="title" idx="5"/>
          </p:nvPr>
        </p:nvSpPr>
        <p:spPr>
          <a:xfrm>
            <a:off x="1326150" y="983700"/>
            <a:ext cx="22965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1pPr>
            <a:lvl2pPr lvl="1">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2pPr>
            <a:lvl3pPr lvl="2">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3pPr>
            <a:lvl4pPr lvl="3">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4pPr>
            <a:lvl5pPr lvl="4">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5pPr>
            <a:lvl6pPr lvl="5">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6pPr>
            <a:lvl7pPr lvl="6">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7pPr>
            <a:lvl8pPr lvl="7">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8pPr>
            <a:lvl9pPr lvl="8">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9pPr>
          </a:lstStyle>
          <a:p>
            <a:endParaRPr/>
          </a:p>
        </p:txBody>
      </p:sp>
      <p:sp>
        <p:nvSpPr>
          <p:cNvPr id="347" name="Google Shape;347;p17"/>
          <p:cNvSpPr txBox="1">
            <a:spLocks noGrp="1"/>
          </p:cNvSpPr>
          <p:nvPr>
            <p:ph type="title" idx="6"/>
          </p:nvPr>
        </p:nvSpPr>
        <p:spPr>
          <a:xfrm>
            <a:off x="3808925" y="983700"/>
            <a:ext cx="22965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1pPr>
            <a:lvl2pPr lvl="1">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2pPr>
            <a:lvl3pPr lvl="2">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3pPr>
            <a:lvl4pPr lvl="3">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4pPr>
            <a:lvl5pPr lvl="4">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5pPr>
            <a:lvl6pPr lvl="5">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6pPr>
            <a:lvl7pPr lvl="6">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7pPr>
            <a:lvl8pPr lvl="7">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8pPr>
            <a:lvl9pPr lvl="8">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9pPr>
          </a:lstStyle>
          <a:p>
            <a:endParaRPr/>
          </a:p>
        </p:txBody>
      </p:sp>
      <p:sp>
        <p:nvSpPr>
          <p:cNvPr id="348" name="Google Shape;348;p17"/>
          <p:cNvSpPr txBox="1">
            <a:spLocks noGrp="1"/>
          </p:cNvSpPr>
          <p:nvPr>
            <p:ph type="title" idx="7"/>
          </p:nvPr>
        </p:nvSpPr>
        <p:spPr>
          <a:xfrm>
            <a:off x="6291700" y="983700"/>
            <a:ext cx="22965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1pPr>
            <a:lvl2pPr lvl="1">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2pPr>
            <a:lvl3pPr lvl="2">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3pPr>
            <a:lvl4pPr lvl="3">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4pPr>
            <a:lvl5pPr lvl="4">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5pPr>
            <a:lvl6pPr lvl="5">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6pPr>
            <a:lvl7pPr lvl="6">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7pPr>
            <a:lvl8pPr lvl="7">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8pPr>
            <a:lvl9pPr lvl="8">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9pPr>
          </a:lstStyle>
          <a:p>
            <a:endParaRPr/>
          </a:p>
        </p:txBody>
      </p:sp>
      <p:sp>
        <p:nvSpPr>
          <p:cNvPr id="349" name="Google Shape;349;p17"/>
          <p:cNvSpPr/>
          <p:nvPr/>
        </p:nvSpPr>
        <p:spPr>
          <a:xfrm rot="-6104187" flipH="1">
            <a:off x="4324040" y="2970795"/>
            <a:ext cx="1541221" cy="4732320"/>
          </a:xfrm>
          <a:prstGeom prst="chord">
            <a:avLst>
              <a:gd name="adj1" fmla="val 4994308"/>
              <a:gd name="adj2" fmla="val 15114049"/>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50" name="Google Shape;350;p17"/>
          <p:cNvSpPr/>
          <p:nvPr/>
        </p:nvSpPr>
        <p:spPr>
          <a:xfrm rot="5740201">
            <a:off x="4240558" y="2810912"/>
            <a:ext cx="1433212" cy="5490517"/>
          </a:xfrm>
          <a:prstGeom prst="chord">
            <a:avLst>
              <a:gd name="adj1" fmla="val 5592353"/>
              <a:gd name="adj2" fmla="val 15024063"/>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51" name="Google Shape;351;p17"/>
          <p:cNvSpPr txBox="1">
            <a:spLocks noGrp="1"/>
          </p:cNvSpPr>
          <p:nvPr>
            <p:ph type="title" idx="8"/>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a:endParaRPr/>
          </a:p>
        </p:txBody>
      </p:sp>
      <p:sp>
        <p:nvSpPr>
          <p:cNvPr id="352" name="Google Shape;352;p17"/>
          <p:cNvSpPr txBox="1">
            <a:spLocks noGrp="1"/>
          </p:cNvSpPr>
          <p:nvPr>
            <p:ph type="body" idx="1"/>
          </p:nvPr>
        </p:nvSpPr>
        <p:spPr>
          <a:xfrm>
            <a:off x="1326025" y="361505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1"/>
              </a:buClr>
              <a:buSzPts val="1000"/>
              <a:buFont typeface="Sora"/>
              <a:buChar char="●"/>
              <a:defRPr sz="1000">
                <a:solidFill>
                  <a:schemeClr val="dk1"/>
                </a:solidFill>
              </a:defRPr>
            </a:lvl1pPr>
            <a:lvl2pPr marL="914400" lvl="1" indent="-292100">
              <a:spcBef>
                <a:spcPts val="0"/>
              </a:spcBef>
              <a:spcAft>
                <a:spcPts val="0"/>
              </a:spcAft>
              <a:buClr>
                <a:schemeClr val="dk1"/>
              </a:buClr>
              <a:buSzPts val="1000"/>
              <a:buFont typeface="Sora"/>
              <a:buChar char="○"/>
              <a:defRPr sz="1000">
                <a:solidFill>
                  <a:schemeClr val="dk1"/>
                </a:solidFill>
              </a:defRPr>
            </a:lvl2pPr>
            <a:lvl3pPr marL="1371600" lvl="2" indent="-292100">
              <a:spcBef>
                <a:spcPts val="0"/>
              </a:spcBef>
              <a:spcAft>
                <a:spcPts val="0"/>
              </a:spcAft>
              <a:buClr>
                <a:schemeClr val="dk1"/>
              </a:buClr>
              <a:buSzPts val="1000"/>
              <a:buFont typeface="Sora"/>
              <a:buChar char="■"/>
              <a:defRPr sz="1000">
                <a:solidFill>
                  <a:schemeClr val="dk1"/>
                </a:solidFill>
              </a:defRPr>
            </a:lvl3pPr>
            <a:lvl4pPr marL="1828800" lvl="3" indent="-292100">
              <a:spcBef>
                <a:spcPts val="0"/>
              </a:spcBef>
              <a:spcAft>
                <a:spcPts val="0"/>
              </a:spcAft>
              <a:buClr>
                <a:schemeClr val="dk1"/>
              </a:buClr>
              <a:buSzPts val="1000"/>
              <a:buFont typeface="Sora"/>
              <a:buChar char="●"/>
              <a:defRPr sz="1000">
                <a:solidFill>
                  <a:schemeClr val="dk1"/>
                </a:solidFill>
              </a:defRPr>
            </a:lvl4pPr>
            <a:lvl5pPr marL="2286000" lvl="4" indent="-292100">
              <a:spcBef>
                <a:spcPts val="0"/>
              </a:spcBef>
              <a:spcAft>
                <a:spcPts val="0"/>
              </a:spcAft>
              <a:buClr>
                <a:schemeClr val="dk1"/>
              </a:buClr>
              <a:buSzPts val="1000"/>
              <a:buFont typeface="Sora"/>
              <a:buChar char="○"/>
              <a:defRPr sz="1000">
                <a:solidFill>
                  <a:schemeClr val="dk1"/>
                </a:solidFill>
              </a:defRPr>
            </a:lvl5pPr>
            <a:lvl6pPr marL="2743200" lvl="5" indent="-292100">
              <a:spcBef>
                <a:spcPts val="0"/>
              </a:spcBef>
              <a:spcAft>
                <a:spcPts val="0"/>
              </a:spcAft>
              <a:buClr>
                <a:schemeClr val="dk1"/>
              </a:buClr>
              <a:buSzPts val="1000"/>
              <a:buFont typeface="Sora"/>
              <a:buChar char="■"/>
              <a:defRPr sz="1000">
                <a:solidFill>
                  <a:schemeClr val="dk1"/>
                </a:solidFill>
              </a:defRPr>
            </a:lvl6pPr>
            <a:lvl7pPr marL="3200400" lvl="6" indent="-292100">
              <a:spcBef>
                <a:spcPts val="0"/>
              </a:spcBef>
              <a:spcAft>
                <a:spcPts val="0"/>
              </a:spcAft>
              <a:buClr>
                <a:schemeClr val="dk1"/>
              </a:buClr>
              <a:buSzPts val="1000"/>
              <a:buFont typeface="Sora"/>
              <a:buChar char="●"/>
              <a:defRPr sz="1000">
                <a:solidFill>
                  <a:schemeClr val="dk1"/>
                </a:solidFill>
              </a:defRPr>
            </a:lvl7pPr>
            <a:lvl8pPr marL="3657600" lvl="7" indent="-292100">
              <a:spcBef>
                <a:spcPts val="0"/>
              </a:spcBef>
              <a:spcAft>
                <a:spcPts val="0"/>
              </a:spcAft>
              <a:buClr>
                <a:schemeClr val="dk1"/>
              </a:buClr>
              <a:buSzPts val="1000"/>
              <a:buFont typeface="Sora"/>
              <a:buChar char="○"/>
              <a:defRPr sz="1000">
                <a:solidFill>
                  <a:schemeClr val="dk1"/>
                </a:solidFill>
              </a:defRPr>
            </a:lvl8pPr>
            <a:lvl9pPr marL="4114800" lvl="8" indent="-292100">
              <a:spcBef>
                <a:spcPts val="0"/>
              </a:spcBef>
              <a:spcAft>
                <a:spcPts val="0"/>
              </a:spcAft>
              <a:buClr>
                <a:schemeClr val="dk1"/>
              </a:buClr>
              <a:buSzPts val="1000"/>
              <a:buFont typeface="Sora"/>
              <a:buChar char="■"/>
              <a:defRPr sz="1000">
                <a:solidFill>
                  <a:schemeClr val="dk1"/>
                </a:solidFill>
              </a:defRPr>
            </a:lvl9pPr>
          </a:lstStyle>
          <a:p>
            <a:endParaRPr/>
          </a:p>
        </p:txBody>
      </p:sp>
      <p:sp>
        <p:nvSpPr>
          <p:cNvPr id="353" name="Google Shape;353;p17"/>
          <p:cNvSpPr txBox="1">
            <a:spLocks noGrp="1"/>
          </p:cNvSpPr>
          <p:nvPr>
            <p:ph type="body" idx="9"/>
          </p:nvPr>
        </p:nvSpPr>
        <p:spPr>
          <a:xfrm>
            <a:off x="3808863" y="361505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1"/>
              </a:buClr>
              <a:buSzPts val="1000"/>
              <a:buFont typeface="Sora"/>
              <a:buChar char="➔"/>
              <a:defRPr sz="1000">
                <a:solidFill>
                  <a:schemeClr val="dk1"/>
                </a:solidFill>
              </a:defRPr>
            </a:lvl1pPr>
            <a:lvl2pPr marL="914400" lvl="1" indent="-292100">
              <a:spcBef>
                <a:spcPts val="800"/>
              </a:spcBef>
              <a:spcAft>
                <a:spcPts val="0"/>
              </a:spcAft>
              <a:buClr>
                <a:schemeClr val="dk1"/>
              </a:buClr>
              <a:buSzPts val="1000"/>
              <a:buFont typeface="Sora"/>
              <a:buChar char="◆"/>
              <a:defRPr sz="1000">
                <a:solidFill>
                  <a:schemeClr val="dk1"/>
                </a:solidFill>
              </a:defRPr>
            </a:lvl2pPr>
            <a:lvl3pPr marL="1371600" lvl="2" indent="-292100">
              <a:spcBef>
                <a:spcPts val="800"/>
              </a:spcBef>
              <a:spcAft>
                <a:spcPts val="0"/>
              </a:spcAft>
              <a:buClr>
                <a:schemeClr val="dk1"/>
              </a:buClr>
              <a:buSzPts val="1000"/>
              <a:buFont typeface="Sora"/>
              <a:buChar char="●"/>
              <a:defRPr sz="1000">
                <a:solidFill>
                  <a:schemeClr val="dk1"/>
                </a:solidFill>
              </a:defRPr>
            </a:lvl3pPr>
            <a:lvl4pPr marL="1828800" lvl="3" indent="-292100">
              <a:spcBef>
                <a:spcPts val="800"/>
              </a:spcBef>
              <a:spcAft>
                <a:spcPts val="0"/>
              </a:spcAft>
              <a:buClr>
                <a:schemeClr val="dk1"/>
              </a:buClr>
              <a:buSzPts val="1000"/>
              <a:buFont typeface="Sora"/>
              <a:buChar char="○"/>
              <a:defRPr sz="1000">
                <a:solidFill>
                  <a:schemeClr val="dk1"/>
                </a:solidFill>
              </a:defRPr>
            </a:lvl4pPr>
            <a:lvl5pPr marL="2286000" lvl="4" indent="-292100">
              <a:spcBef>
                <a:spcPts val="800"/>
              </a:spcBef>
              <a:spcAft>
                <a:spcPts val="0"/>
              </a:spcAft>
              <a:buClr>
                <a:schemeClr val="dk1"/>
              </a:buClr>
              <a:buSzPts val="1000"/>
              <a:buFont typeface="Sora"/>
              <a:buChar char="◆"/>
              <a:defRPr sz="1000">
                <a:solidFill>
                  <a:schemeClr val="dk1"/>
                </a:solidFill>
              </a:defRPr>
            </a:lvl5pPr>
            <a:lvl6pPr marL="2743200" lvl="5" indent="-292100">
              <a:spcBef>
                <a:spcPts val="800"/>
              </a:spcBef>
              <a:spcAft>
                <a:spcPts val="0"/>
              </a:spcAft>
              <a:buClr>
                <a:schemeClr val="dk1"/>
              </a:buClr>
              <a:buSzPts val="1000"/>
              <a:buFont typeface="Sora"/>
              <a:buChar char="●"/>
              <a:defRPr sz="1000">
                <a:solidFill>
                  <a:schemeClr val="dk1"/>
                </a:solidFill>
              </a:defRPr>
            </a:lvl6pPr>
            <a:lvl7pPr marL="3200400" lvl="6" indent="-292100">
              <a:spcBef>
                <a:spcPts val="800"/>
              </a:spcBef>
              <a:spcAft>
                <a:spcPts val="0"/>
              </a:spcAft>
              <a:buClr>
                <a:schemeClr val="dk1"/>
              </a:buClr>
              <a:buSzPts val="1000"/>
              <a:buFont typeface="Sora"/>
              <a:buChar char="○"/>
              <a:defRPr sz="1000">
                <a:solidFill>
                  <a:schemeClr val="dk1"/>
                </a:solidFill>
              </a:defRPr>
            </a:lvl7pPr>
            <a:lvl8pPr marL="3657600" lvl="7" indent="-292100">
              <a:spcBef>
                <a:spcPts val="800"/>
              </a:spcBef>
              <a:spcAft>
                <a:spcPts val="0"/>
              </a:spcAft>
              <a:buClr>
                <a:schemeClr val="dk1"/>
              </a:buClr>
              <a:buSzPts val="1000"/>
              <a:buFont typeface="Sora"/>
              <a:buChar char="◆"/>
              <a:defRPr sz="1000">
                <a:solidFill>
                  <a:schemeClr val="dk1"/>
                </a:solidFill>
              </a:defRPr>
            </a:lvl8pPr>
            <a:lvl9pPr marL="4114800" lvl="8" indent="-292100">
              <a:spcBef>
                <a:spcPts val="800"/>
              </a:spcBef>
              <a:spcAft>
                <a:spcPts val="800"/>
              </a:spcAft>
              <a:buClr>
                <a:schemeClr val="dk1"/>
              </a:buClr>
              <a:buSzPts val="1000"/>
              <a:buFont typeface="Sora"/>
              <a:buChar char="●"/>
              <a:defRPr sz="1000">
                <a:solidFill>
                  <a:schemeClr val="dk1"/>
                </a:solidFill>
              </a:defRPr>
            </a:lvl9pPr>
          </a:lstStyle>
          <a:p>
            <a:endParaRPr/>
          </a:p>
        </p:txBody>
      </p:sp>
      <p:sp>
        <p:nvSpPr>
          <p:cNvPr id="354" name="Google Shape;354;p17"/>
          <p:cNvSpPr txBox="1">
            <a:spLocks noGrp="1"/>
          </p:cNvSpPr>
          <p:nvPr>
            <p:ph type="body" idx="13"/>
          </p:nvPr>
        </p:nvSpPr>
        <p:spPr>
          <a:xfrm>
            <a:off x="6291713" y="361505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1"/>
              </a:buClr>
              <a:buSzPts val="1000"/>
              <a:buFont typeface="Sora"/>
              <a:buChar char="➔"/>
              <a:defRPr sz="1000">
                <a:solidFill>
                  <a:schemeClr val="dk1"/>
                </a:solidFill>
              </a:defRPr>
            </a:lvl1pPr>
            <a:lvl2pPr marL="914400" lvl="1" indent="-292100">
              <a:spcBef>
                <a:spcPts val="0"/>
              </a:spcBef>
              <a:spcAft>
                <a:spcPts val="0"/>
              </a:spcAft>
              <a:buClr>
                <a:schemeClr val="dk1"/>
              </a:buClr>
              <a:buSzPts val="1000"/>
              <a:buFont typeface="Sora"/>
              <a:buChar char="◆"/>
              <a:defRPr sz="1000">
                <a:solidFill>
                  <a:schemeClr val="dk1"/>
                </a:solidFill>
              </a:defRPr>
            </a:lvl2pPr>
            <a:lvl3pPr marL="1371600" lvl="2" indent="-292100">
              <a:spcBef>
                <a:spcPts val="0"/>
              </a:spcBef>
              <a:spcAft>
                <a:spcPts val="0"/>
              </a:spcAft>
              <a:buClr>
                <a:schemeClr val="dk1"/>
              </a:buClr>
              <a:buSzPts val="1000"/>
              <a:buFont typeface="Sora"/>
              <a:buChar char="●"/>
              <a:defRPr sz="1000">
                <a:solidFill>
                  <a:schemeClr val="dk1"/>
                </a:solidFill>
              </a:defRPr>
            </a:lvl3pPr>
            <a:lvl4pPr marL="1828800" lvl="3" indent="-292100">
              <a:spcBef>
                <a:spcPts val="0"/>
              </a:spcBef>
              <a:spcAft>
                <a:spcPts val="0"/>
              </a:spcAft>
              <a:buClr>
                <a:schemeClr val="dk1"/>
              </a:buClr>
              <a:buSzPts val="1000"/>
              <a:buFont typeface="Sora"/>
              <a:buChar char="○"/>
              <a:defRPr sz="1000">
                <a:solidFill>
                  <a:schemeClr val="dk1"/>
                </a:solidFill>
              </a:defRPr>
            </a:lvl4pPr>
            <a:lvl5pPr marL="2286000" lvl="4" indent="-292100">
              <a:spcBef>
                <a:spcPts val="0"/>
              </a:spcBef>
              <a:spcAft>
                <a:spcPts val="0"/>
              </a:spcAft>
              <a:buClr>
                <a:schemeClr val="dk1"/>
              </a:buClr>
              <a:buSzPts val="1000"/>
              <a:buFont typeface="Sora"/>
              <a:buChar char="◆"/>
              <a:defRPr sz="1000">
                <a:solidFill>
                  <a:schemeClr val="dk1"/>
                </a:solidFill>
              </a:defRPr>
            </a:lvl5pPr>
            <a:lvl6pPr marL="2743200" lvl="5" indent="-292100">
              <a:spcBef>
                <a:spcPts val="0"/>
              </a:spcBef>
              <a:spcAft>
                <a:spcPts val="0"/>
              </a:spcAft>
              <a:buClr>
                <a:schemeClr val="dk1"/>
              </a:buClr>
              <a:buSzPts val="1000"/>
              <a:buFont typeface="Sora"/>
              <a:buChar char="●"/>
              <a:defRPr sz="1000">
                <a:solidFill>
                  <a:schemeClr val="dk1"/>
                </a:solidFill>
              </a:defRPr>
            </a:lvl6pPr>
            <a:lvl7pPr marL="3200400" lvl="6" indent="-292100">
              <a:spcBef>
                <a:spcPts val="0"/>
              </a:spcBef>
              <a:spcAft>
                <a:spcPts val="0"/>
              </a:spcAft>
              <a:buClr>
                <a:schemeClr val="dk1"/>
              </a:buClr>
              <a:buSzPts val="1000"/>
              <a:buFont typeface="Sora"/>
              <a:buChar char="○"/>
              <a:defRPr sz="1000">
                <a:solidFill>
                  <a:schemeClr val="dk1"/>
                </a:solidFill>
              </a:defRPr>
            </a:lvl7pPr>
            <a:lvl8pPr marL="3657600" lvl="7" indent="-292100">
              <a:spcBef>
                <a:spcPts val="0"/>
              </a:spcBef>
              <a:spcAft>
                <a:spcPts val="0"/>
              </a:spcAft>
              <a:buClr>
                <a:schemeClr val="dk1"/>
              </a:buClr>
              <a:buSzPts val="1000"/>
              <a:buFont typeface="Sora"/>
              <a:buChar char="◆"/>
              <a:defRPr sz="1000">
                <a:solidFill>
                  <a:schemeClr val="dk1"/>
                </a:solidFill>
              </a:defRPr>
            </a:lvl8pPr>
            <a:lvl9pPr marL="4114800" lvl="8" indent="-292100">
              <a:spcBef>
                <a:spcPts val="0"/>
              </a:spcBef>
              <a:spcAft>
                <a:spcPts val="0"/>
              </a:spcAft>
              <a:buClr>
                <a:schemeClr val="dk1"/>
              </a:buClr>
              <a:buSzPts val="1000"/>
              <a:buFont typeface="Sora"/>
              <a:buChar char="●"/>
              <a:defRPr sz="1000">
                <a:solidFill>
                  <a:schemeClr val="dk1"/>
                </a:solidFill>
              </a:defRPr>
            </a:lvl9pPr>
          </a:lstStyle>
          <a:p>
            <a:endParaRPr/>
          </a:p>
        </p:txBody>
      </p:sp>
      <p:sp>
        <p:nvSpPr>
          <p:cNvPr id="355" name="Google Shape;355;p17"/>
          <p:cNvSpPr txBox="1">
            <a:spLocks noGrp="1"/>
          </p:cNvSpPr>
          <p:nvPr>
            <p:ph type="body" idx="14"/>
          </p:nvPr>
        </p:nvSpPr>
        <p:spPr>
          <a:xfrm>
            <a:off x="1326025" y="260620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1"/>
              </a:buClr>
              <a:buSzPts val="1000"/>
              <a:buFont typeface="Sora"/>
              <a:buChar char="●"/>
              <a:defRPr sz="1000">
                <a:solidFill>
                  <a:schemeClr val="dk1"/>
                </a:solidFill>
              </a:defRPr>
            </a:lvl1pPr>
            <a:lvl2pPr marL="914400" lvl="1" indent="-292100">
              <a:spcBef>
                <a:spcPts val="0"/>
              </a:spcBef>
              <a:spcAft>
                <a:spcPts val="0"/>
              </a:spcAft>
              <a:buClr>
                <a:schemeClr val="dk1"/>
              </a:buClr>
              <a:buSzPts val="1000"/>
              <a:buFont typeface="Sora"/>
              <a:buChar char="○"/>
              <a:defRPr sz="1000">
                <a:solidFill>
                  <a:schemeClr val="dk1"/>
                </a:solidFill>
              </a:defRPr>
            </a:lvl2pPr>
            <a:lvl3pPr marL="1371600" lvl="2" indent="-292100">
              <a:spcBef>
                <a:spcPts val="0"/>
              </a:spcBef>
              <a:spcAft>
                <a:spcPts val="0"/>
              </a:spcAft>
              <a:buClr>
                <a:schemeClr val="dk1"/>
              </a:buClr>
              <a:buSzPts val="1000"/>
              <a:buFont typeface="Sora"/>
              <a:buChar char="■"/>
              <a:defRPr sz="1000">
                <a:solidFill>
                  <a:schemeClr val="dk1"/>
                </a:solidFill>
              </a:defRPr>
            </a:lvl3pPr>
            <a:lvl4pPr marL="1828800" lvl="3" indent="-292100">
              <a:spcBef>
                <a:spcPts val="0"/>
              </a:spcBef>
              <a:spcAft>
                <a:spcPts val="0"/>
              </a:spcAft>
              <a:buClr>
                <a:schemeClr val="dk1"/>
              </a:buClr>
              <a:buSzPts val="1000"/>
              <a:buFont typeface="Sora"/>
              <a:buChar char="●"/>
              <a:defRPr sz="1000">
                <a:solidFill>
                  <a:schemeClr val="dk1"/>
                </a:solidFill>
              </a:defRPr>
            </a:lvl4pPr>
            <a:lvl5pPr marL="2286000" lvl="4" indent="-292100">
              <a:spcBef>
                <a:spcPts val="0"/>
              </a:spcBef>
              <a:spcAft>
                <a:spcPts val="0"/>
              </a:spcAft>
              <a:buClr>
                <a:schemeClr val="dk1"/>
              </a:buClr>
              <a:buSzPts val="1000"/>
              <a:buFont typeface="Sora"/>
              <a:buChar char="○"/>
              <a:defRPr sz="1000">
                <a:solidFill>
                  <a:schemeClr val="dk1"/>
                </a:solidFill>
              </a:defRPr>
            </a:lvl5pPr>
            <a:lvl6pPr marL="2743200" lvl="5" indent="-292100">
              <a:spcBef>
                <a:spcPts val="0"/>
              </a:spcBef>
              <a:spcAft>
                <a:spcPts val="0"/>
              </a:spcAft>
              <a:buClr>
                <a:schemeClr val="dk1"/>
              </a:buClr>
              <a:buSzPts val="1000"/>
              <a:buFont typeface="Sora"/>
              <a:buChar char="■"/>
              <a:defRPr sz="1000">
                <a:solidFill>
                  <a:schemeClr val="dk1"/>
                </a:solidFill>
              </a:defRPr>
            </a:lvl6pPr>
            <a:lvl7pPr marL="3200400" lvl="6" indent="-292100">
              <a:spcBef>
                <a:spcPts val="0"/>
              </a:spcBef>
              <a:spcAft>
                <a:spcPts val="0"/>
              </a:spcAft>
              <a:buClr>
                <a:schemeClr val="dk1"/>
              </a:buClr>
              <a:buSzPts val="1000"/>
              <a:buFont typeface="Sora"/>
              <a:buChar char="●"/>
              <a:defRPr sz="1000">
                <a:solidFill>
                  <a:schemeClr val="dk1"/>
                </a:solidFill>
              </a:defRPr>
            </a:lvl7pPr>
            <a:lvl8pPr marL="3657600" lvl="7" indent="-292100">
              <a:spcBef>
                <a:spcPts val="0"/>
              </a:spcBef>
              <a:spcAft>
                <a:spcPts val="0"/>
              </a:spcAft>
              <a:buClr>
                <a:schemeClr val="dk1"/>
              </a:buClr>
              <a:buSzPts val="1000"/>
              <a:buFont typeface="Sora"/>
              <a:buChar char="○"/>
              <a:defRPr sz="1000">
                <a:solidFill>
                  <a:schemeClr val="dk1"/>
                </a:solidFill>
              </a:defRPr>
            </a:lvl8pPr>
            <a:lvl9pPr marL="4114800" lvl="8" indent="-292100">
              <a:spcBef>
                <a:spcPts val="0"/>
              </a:spcBef>
              <a:spcAft>
                <a:spcPts val="0"/>
              </a:spcAft>
              <a:buClr>
                <a:schemeClr val="dk1"/>
              </a:buClr>
              <a:buSzPts val="1000"/>
              <a:buFont typeface="Sora"/>
              <a:buChar char="■"/>
              <a:defRPr sz="1000">
                <a:solidFill>
                  <a:schemeClr val="dk1"/>
                </a:solidFill>
              </a:defRPr>
            </a:lvl9pPr>
          </a:lstStyle>
          <a:p>
            <a:endParaRPr/>
          </a:p>
        </p:txBody>
      </p:sp>
      <p:sp>
        <p:nvSpPr>
          <p:cNvPr id="356" name="Google Shape;356;p17"/>
          <p:cNvSpPr txBox="1">
            <a:spLocks noGrp="1"/>
          </p:cNvSpPr>
          <p:nvPr>
            <p:ph type="body" idx="15"/>
          </p:nvPr>
        </p:nvSpPr>
        <p:spPr>
          <a:xfrm>
            <a:off x="3808863" y="260620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1"/>
              </a:buClr>
              <a:buSzPts val="1000"/>
              <a:buFont typeface="Sora"/>
              <a:buChar char="●"/>
              <a:defRPr sz="1000">
                <a:solidFill>
                  <a:schemeClr val="dk1"/>
                </a:solidFill>
              </a:defRPr>
            </a:lvl1pPr>
            <a:lvl2pPr marL="914400" lvl="1" indent="-292100">
              <a:spcBef>
                <a:spcPts val="0"/>
              </a:spcBef>
              <a:spcAft>
                <a:spcPts val="0"/>
              </a:spcAft>
              <a:buClr>
                <a:schemeClr val="dk1"/>
              </a:buClr>
              <a:buSzPts val="1000"/>
              <a:buFont typeface="Sora"/>
              <a:buChar char="○"/>
              <a:defRPr sz="1000">
                <a:solidFill>
                  <a:schemeClr val="dk1"/>
                </a:solidFill>
              </a:defRPr>
            </a:lvl2pPr>
            <a:lvl3pPr marL="1371600" lvl="2" indent="-292100">
              <a:spcBef>
                <a:spcPts val="0"/>
              </a:spcBef>
              <a:spcAft>
                <a:spcPts val="0"/>
              </a:spcAft>
              <a:buClr>
                <a:schemeClr val="dk1"/>
              </a:buClr>
              <a:buSzPts val="1000"/>
              <a:buFont typeface="Sora"/>
              <a:buChar char="■"/>
              <a:defRPr sz="1000">
                <a:solidFill>
                  <a:schemeClr val="dk1"/>
                </a:solidFill>
              </a:defRPr>
            </a:lvl3pPr>
            <a:lvl4pPr marL="1828800" lvl="3" indent="-292100">
              <a:spcBef>
                <a:spcPts val="0"/>
              </a:spcBef>
              <a:spcAft>
                <a:spcPts val="0"/>
              </a:spcAft>
              <a:buClr>
                <a:schemeClr val="dk1"/>
              </a:buClr>
              <a:buSzPts val="1000"/>
              <a:buFont typeface="Sora"/>
              <a:buChar char="●"/>
              <a:defRPr sz="1000">
                <a:solidFill>
                  <a:schemeClr val="dk1"/>
                </a:solidFill>
              </a:defRPr>
            </a:lvl4pPr>
            <a:lvl5pPr marL="2286000" lvl="4" indent="-292100">
              <a:spcBef>
                <a:spcPts val="0"/>
              </a:spcBef>
              <a:spcAft>
                <a:spcPts val="0"/>
              </a:spcAft>
              <a:buClr>
                <a:schemeClr val="dk1"/>
              </a:buClr>
              <a:buSzPts val="1000"/>
              <a:buFont typeface="Sora"/>
              <a:buChar char="○"/>
              <a:defRPr sz="1000">
                <a:solidFill>
                  <a:schemeClr val="dk1"/>
                </a:solidFill>
              </a:defRPr>
            </a:lvl5pPr>
            <a:lvl6pPr marL="2743200" lvl="5" indent="-292100">
              <a:spcBef>
                <a:spcPts val="0"/>
              </a:spcBef>
              <a:spcAft>
                <a:spcPts val="0"/>
              </a:spcAft>
              <a:buClr>
                <a:schemeClr val="dk1"/>
              </a:buClr>
              <a:buSzPts val="1000"/>
              <a:buFont typeface="Sora"/>
              <a:buChar char="■"/>
              <a:defRPr sz="1000">
                <a:solidFill>
                  <a:schemeClr val="dk1"/>
                </a:solidFill>
              </a:defRPr>
            </a:lvl6pPr>
            <a:lvl7pPr marL="3200400" lvl="6" indent="-292100">
              <a:spcBef>
                <a:spcPts val="0"/>
              </a:spcBef>
              <a:spcAft>
                <a:spcPts val="0"/>
              </a:spcAft>
              <a:buClr>
                <a:schemeClr val="dk1"/>
              </a:buClr>
              <a:buSzPts val="1000"/>
              <a:buFont typeface="Sora"/>
              <a:buChar char="●"/>
              <a:defRPr sz="1000">
                <a:solidFill>
                  <a:schemeClr val="dk1"/>
                </a:solidFill>
              </a:defRPr>
            </a:lvl7pPr>
            <a:lvl8pPr marL="3657600" lvl="7" indent="-292100">
              <a:spcBef>
                <a:spcPts val="0"/>
              </a:spcBef>
              <a:spcAft>
                <a:spcPts val="0"/>
              </a:spcAft>
              <a:buClr>
                <a:schemeClr val="dk1"/>
              </a:buClr>
              <a:buSzPts val="1000"/>
              <a:buFont typeface="Sora"/>
              <a:buChar char="○"/>
              <a:defRPr sz="1000">
                <a:solidFill>
                  <a:schemeClr val="dk1"/>
                </a:solidFill>
              </a:defRPr>
            </a:lvl8pPr>
            <a:lvl9pPr marL="4114800" lvl="8" indent="-292100">
              <a:spcBef>
                <a:spcPts val="0"/>
              </a:spcBef>
              <a:spcAft>
                <a:spcPts val="0"/>
              </a:spcAft>
              <a:buClr>
                <a:schemeClr val="dk1"/>
              </a:buClr>
              <a:buSzPts val="1000"/>
              <a:buFont typeface="Sora"/>
              <a:buChar char="■"/>
              <a:defRPr sz="1000">
                <a:solidFill>
                  <a:schemeClr val="dk1"/>
                </a:solidFill>
              </a:defRPr>
            </a:lvl9pPr>
          </a:lstStyle>
          <a:p>
            <a:endParaRPr/>
          </a:p>
        </p:txBody>
      </p:sp>
      <p:sp>
        <p:nvSpPr>
          <p:cNvPr id="357" name="Google Shape;357;p17"/>
          <p:cNvSpPr txBox="1">
            <a:spLocks noGrp="1"/>
          </p:cNvSpPr>
          <p:nvPr>
            <p:ph type="body" idx="16"/>
          </p:nvPr>
        </p:nvSpPr>
        <p:spPr>
          <a:xfrm>
            <a:off x="6291713" y="2606200"/>
            <a:ext cx="2296500" cy="9999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Clr>
                <a:schemeClr val="accent1"/>
              </a:buClr>
              <a:buSzPts val="1000"/>
              <a:buFont typeface="Sora"/>
              <a:buChar char="●"/>
              <a:defRPr sz="1000">
                <a:solidFill>
                  <a:schemeClr val="dk1"/>
                </a:solidFill>
              </a:defRPr>
            </a:lvl1pPr>
            <a:lvl2pPr marL="914400" lvl="1" indent="-292100">
              <a:spcBef>
                <a:spcPts val="0"/>
              </a:spcBef>
              <a:spcAft>
                <a:spcPts val="0"/>
              </a:spcAft>
              <a:buClr>
                <a:schemeClr val="dk1"/>
              </a:buClr>
              <a:buSzPts val="1000"/>
              <a:buFont typeface="Sora"/>
              <a:buChar char="○"/>
              <a:defRPr sz="1000">
                <a:solidFill>
                  <a:schemeClr val="dk1"/>
                </a:solidFill>
              </a:defRPr>
            </a:lvl2pPr>
            <a:lvl3pPr marL="1371600" lvl="2" indent="-292100">
              <a:spcBef>
                <a:spcPts val="0"/>
              </a:spcBef>
              <a:spcAft>
                <a:spcPts val="0"/>
              </a:spcAft>
              <a:buClr>
                <a:schemeClr val="dk1"/>
              </a:buClr>
              <a:buSzPts val="1000"/>
              <a:buFont typeface="Sora"/>
              <a:buChar char="■"/>
              <a:defRPr sz="1000">
                <a:solidFill>
                  <a:schemeClr val="dk1"/>
                </a:solidFill>
              </a:defRPr>
            </a:lvl3pPr>
            <a:lvl4pPr marL="1828800" lvl="3" indent="-292100">
              <a:spcBef>
                <a:spcPts val="0"/>
              </a:spcBef>
              <a:spcAft>
                <a:spcPts val="0"/>
              </a:spcAft>
              <a:buClr>
                <a:schemeClr val="dk1"/>
              </a:buClr>
              <a:buSzPts val="1000"/>
              <a:buFont typeface="Sora"/>
              <a:buChar char="●"/>
              <a:defRPr sz="1000">
                <a:solidFill>
                  <a:schemeClr val="dk1"/>
                </a:solidFill>
              </a:defRPr>
            </a:lvl4pPr>
            <a:lvl5pPr marL="2286000" lvl="4" indent="-292100">
              <a:spcBef>
                <a:spcPts val="0"/>
              </a:spcBef>
              <a:spcAft>
                <a:spcPts val="0"/>
              </a:spcAft>
              <a:buClr>
                <a:schemeClr val="dk1"/>
              </a:buClr>
              <a:buSzPts val="1000"/>
              <a:buFont typeface="Sora"/>
              <a:buChar char="○"/>
              <a:defRPr sz="1000">
                <a:solidFill>
                  <a:schemeClr val="dk1"/>
                </a:solidFill>
              </a:defRPr>
            </a:lvl5pPr>
            <a:lvl6pPr marL="2743200" lvl="5" indent="-292100">
              <a:spcBef>
                <a:spcPts val="0"/>
              </a:spcBef>
              <a:spcAft>
                <a:spcPts val="0"/>
              </a:spcAft>
              <a:buClr>
                <a:schemeClr val="dk1"/>
              </a:buClr>
              <a:buSzPts val="1000"/>
              <a:buFont typeface="Sora"/>
              <a:buChar char="■"/>
              <a:defRPr sz="1000">
                <a:solidFill>
                  <a:schemeClr val="dk1"/>
                </a:solidFill>
              </a:defRPr>
            </a:lvl6pPr>
            <a:lvl7pPr marL="3200400" lvl="6" indent="-292100">
              <a:spcBef>
                <a:spcPts val="0"/>
              </a:spcBef>
              <a:spcAft>
                <a:spcPts val="0"/>
              </a:spcAft>
              <a:buClr>
                <a:schemeClr val="dk1"/>
              </a:buClr>
              <a:buSzPts val="1000"/>
              <a:buFont typeface="Sora"/>
              <a:buChar char="●"/>
              <a:defRPr sz="1000">
                <a:solidFill>
                  <a:schemeClr val="dk1"/>
                </a:solidFill>
              </a:defRPr>
            </a:lvl7pPr>
            <a:lvl8pPr marL="3657600" lvl="7" indent="-292100">
              <a:spcBef>
                <a:spcPts val="0"/>
              </a:spcBef>
              <a:spcAft>
                <a:spcPts val="0"/>
              </a:spcAft>
              <a:buClr>
                <a:schemeClr val="dk1"/>
              </a:buClr>
              <a:buSzPts val="1000"/>
              <a:buFont typeface="Sora"/>
              <a:buChar char="○"/>
              <a:defRPr sz="1000">
                <a:solidFill>
                  <a:schemeClr val="dk1"/>
                </a:solidFill>
              </a:defRPr>
            </a:lvl8pPr>
            <a:lvl9pPr marL="4114800" lvl="8" indent="-292100">
              <a:spcBef>
                <a:spcPts val="0"/>
              </a:spcBef>
              <a:spcAft>
                <a:spcPts val="0"/>
              </a:spcAft>
              <a:buClr>
                <a:schemeClr val="dk1"/>
              </a:buClr>
              <a:buSzPts val="1000"/>
              <a:buFont typeface="Sora"/>
              <a:buChar char="■"/>
              <a:defRPr sz="1000">
                <a:solidFill>
                  <a:schemeClr val="dk1"/>
                </a:solidFill>
              </a:defRPr>
            </a:lvl9pPr>
          </a:lstStyle>
          <a:p>
            <a:endParaRPr/>
          </a:p>
        </p:txBody>
      </p:sp>
      <p:sp>
        <p:nvSpPr>
          <p:cNvPr id="358" name="Google Shape;358;p17"/>
          <p:cNvSpPr txBox="1">
            <a:spLocks noGrp="1"/>
          </p:cNvSpPr>
          <p:nvPr>
            <p:ph type="body" idx="17"/>
          </p:nvPr>
        </p:nvSpPr>
        <p:spPr>
          <a:xfrm>
            <a:off x="1326025" y="1524225"/>
            <a:ext cx="2296500" cy="8325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accent3"/>
              </a:buClr>
              <a:buSzPts val="1000"/>
              <a:buFont typeface="Sora"/>
              <a:buChar char="➔"/>
              <a:defRPr sz="1000">
                <a:solidFill>
                  <a:schemeClr val="dk1"/>
                </a:solidFill>
              </a:defRPr>
            </a:lvl1pPr>
            <a:lvl2pPr marL="914400" lvl="1" indent="-292100">
              <a:spcBef>
                <a:spcPts val="0"/>
              </a:spcBef>
              <a:spcAft>
                <a:spcPts val="0"/>
              </a:spcAft>
              <a:buClr>
                <a:schemeClr val="dk1"/>
              </a:buClr>
              <a:buSzPts val="1000"/>
              <a:buFont typeface="Sora"/>
              <a:buChar char="◆"/>
              <a:defRPr sz="1000">
                <a:solidFill>
                  <a:schemeClr val="dk1"/>
                </a:solidFill>
              </a:defRPr>
            </a:lvl2pPr>
            <a:lvl3pPr marL="1371600" lvl="2" indent="-292100">
              <a:spcBef>
                <a:spcPts val="0"/>
              </a:spcBef>
              <a:spcAft>
                <a:spcPts val="0"/>
              </a:spcAft>
              <a:buClr>
                <a:schemeClr val="dk1"/>
              </a:buClr>
              <a:buSzPts val="1000"/>
              <a:buFont typeface="Sora"/>
              <a:buChar char="●"/>
              <a:defRPr sz="1000">
                <a:solidFill>
                  <a:schemeClr val="dk1"/>
                </a:solidFill>
              </a:defRPr>
            </a:lvl3pPr>
            <a:lvl4pPr marL="1828800" lvl="3" indent="-292100">
              <a:spcBef>
                <a:spcPts val="0"/>
              </a:spcBef>
              <a:spcAft>
                <a:spcPts val="0"/>
              </a:spcAft>
              <a:buClr>
                <a:schemeClr val="dk1"/>
              </a:buClr>
              <a:buSzPts val="1000"/>
              <a:buFont typeface="Sora"/>
              <a:buChar char="○"/>
              <a:defRPr sz="1000">
                <a:solidFill>
                  <a:schemeClr val="dk1"/>
                </a:solidFill>
              </a:defRPr>
            </a:lvl4pPr>
            <a:lvl5pPr marL="2286000" lvl="4" indent="-292100">
              <a:spcBef>
                <a:spcPts val="0"/>
              </a:spcBef>
              <a:spcAft>
                <a:spcPts val="0"/>
              </a:spcAft>
              <a:buClr>
                <a:schemeClr val="dk1"/>
              </a:buClr>
              <a:buSzPts val="1000"/>
              <a:buFont typeface="Sora"/>
              <a:buChar char="◆"/>
              <a:defRPr sz="1000">
                <a:solidFill>
                  <a:schemeClr val="dk1"/>
                </a:solidFill>
              </a:defRPr>
            </a:lvl5pPr>
            <a:lvl6pPr marL="2743200" lvl="5" indent="-292100">
              <a:spcBef>
                <a:spcPts val="0"/>
              </a:spcBef>
              <a:spcAft>
                <a:spcPts val="0"/>
              </a:spcAft>
              <a:buClr>
                <a:schemeClr val="dk1"/>
              </a:buClr>
              <a:buSzPts val="1000"/>
              <a:buFont typeface="Sora"/>
              <a:buChar char="●"/>
              <a:defRPr sz="1000">
                <a:solidFill>
                  <a:schemeClr val="dk1"/>
                </a:solidFill>
              </a:defRPr>
            </a:lvl6pPr>
            <a:lvl7pPr marL="3200400" lvl="6" indent="-292100">
              <a:spcBef>
                <a:spcPts val="0"/>
              </a:spcBef>
              <a:spcAft>
                <a:spcPts val="0"/>
              </a:spcAft>
              <a:buClr>
                <a:schemeClr val="dk1"/>
              </a:buClr>
              <a:buSzPts val="1000"/>
              <a:buFont typeface="Sora"/>
              <a:buChar char="○"/>
              <a:defRPr sz="1000">
                <a:solidFill>
                  <a:schemeClr val="dk1"/>
                </a:solidFill>
              </a:defRPr>
            </a:lvl7pPr>
            <a:lvl8pPr marL="3657600" lvl="7" indent="-292100">
              <a:spcBef>
                <a:spcPts val="0"/>
              </a:spcBef>
              <a:spcAft>
                <a:spcPts val="0"/>
              </a:spcAft>
              <a:buClr>
                <a:schemeClr val="dk1"/>
              </a:buClr>
              <a:buSzPts val="1000"/>
              <a:buFont typeface="Sora"/>
              <a:buChar char="◆"/>
              <a:defRPr sz="1000">
                <a:solidFill>
                  <a:schemeClr val="dk1"/>
                </a:solidFill>
              </a:defRPr>
            </a:lvl8pPr>
            <a:lvl9pPr marL="4114800" lvl="8" indent="-292100">
              <a:spcBef>
                <a:spcPts val="0"/>
              </a:spcBef>
              <a:spcAft>
                <a:spcPts val="0"/>
              </a:spcAft>
              <a:buClr>
                <a:schemeClr val="dk1"/>
              </a:buClr>
              <a:buSzPts val="1000"/>
              <a:buFont typeface="Sora"/>
              <a:buChar char="●"/>
              <a:defRPr sz="1000">
                <a:solidFill>
                  <a:schemeClr val="dk1"/>
                </a:solidFill>
              </a:defRPr>
            </a:lvl9pPr>
          </a:lstStyle>
          <a:p>
            <a:endParaRPr/>
          </a:p>
        </p:txBody>
      </p:sp>
      <p:sp>
        <p:nvSpPr>
          <p:cNvPr id="359" name="Google Shape;359;p17"/>
          <p:cNvSpPr txBox="1">
            <a:spLocks noGrp="1"/>
          </p:cNvSpPr>
          <p:nvPr>
            <p:ph type="body" idx="18"/>
          </p:nvPr>
        </p:nvSpPr>
        <p:spPr>
          <a:xfrm>
            <a:off x="3808867" y="1524225"/>
            <a:ext cx="2296500" cy="8325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accent3"/>
              </a:buClr>
              <a:buSzPts val="1000"/>
              <a:buFont typeface="Sora"/>
              <a:buChar char="➔"/>
              <a:defRPr sz="1000">
                <a:solidFill>
                  <a:schemeClr val="dk1"/>
                </a:solidFill>
              </a:defRPr>
            </a:lvl1pPr>
            <a:lvl2pPr marL="914400" lvl="1" indent="-292100">
              <a:spcBef>
                <a:spcPts val="0"/>
              </a:spcBef>
              <a:spcAft>
                <a:spcPts val="0"/>
              </a:spcAft>
              <a:buClr>
                <a:schemeClr val="dk1"/>
              </a:buClr>
              <a:buSzPts val="1000"/>
              <a:buFont typeface="Sora"/>
              <a:buChar char="◆"/>
              <a:defRPr sz="1000">
                <a:solidFill>
                  <a:schemeClr val="dk1"/>
                </a:solidFill>
              </a:defRPr>
            </a:lvl2pPr>
            <a:lvl3pPr marL="1371600" lvl="2" indent="-292100">
              <a:spcBef>
                <a:spcPts val="0"/>
              </a:spcBef>
              <a:spcAft>
                <a:spcPts val="0"/>
              </a:spcAft>
              <a:buClr>
                <a:schemeClr val="dk1"/>
              </a:buClr>
              <a:buSzPts val="1000"/>
              <a:buFont typeface="Sora"/>
              <a:buChar char="●"/>
              <a:defRPr sz="1000">
                <a:solidFill>
                  <a:schemeClr val="dk1"/>
                </a:solidFill>
              </a:defRPr>
            </a:lvl3pPr>
            <a:lvl4pPr marL="1828800" lvl="3" indent="-292100">
              <a:spcBef>
                <a:spcPts val="0"/>
              </a:spcBef>
              <a:spcAft>
                <a:spcPts val="0"/>
              </a:spcAft>
              <a:buClr>
                <a:schemeClr val="dk1"/>
              </a:buClr>
              <a:buSzPts val="1000"/>
              <a:buFont typeface="Sora"/>
              <a:buChar char="○"/>
              <a:defRPr sz="1000">
                <a:solidFill>
                  <a:schemeClr val="dk1"/>
                </a:solidFill>
              </a:defRPr>
            </a:lvl4pPr>
            <a:lvl5pPr marL="2286000" lvl="4" indent="-292100">
              <a:spcBef>
                <a:spcPts val="0"/>
              </a:spcBef>
              <a:spcAft>
                <a:spcPts val="0"/>
              </a:spcAft>
              <a:buClr>
                <a:schemeClr val="dk1"/>
              </a:buClr>
              <a:buSzPts val="1000"/>
              <a:buFont typeface="Sora"/>
              <a:buChar char="◆"/>
              <a:defRPr sz="1000">
                <a:solidFill>
                  <a:schemeClr val="dk1"/>
                </a:solidFill>
              </a:defRPr>
            </a:lvl5pPr>
            <a:lvl6pPr marL="2743200" lvl="5" indent="-292100">
              <a:spcBef>
                <a:spcPts val="0"/>
              </a:spcBef>
              <a:spcAft>
                <a:spcPts val="0"/>
              </a:spcAft>
              <a:buClr>
                <a:schemeClr val="dk1"/>
              </a:buClr>
              <a:buSzPts val="1000"/>
              <a:buFont typeface="Sora"/>
              <a:buChar char="●"/>
              <a:defRPr sz="1000">
                <a:solidFill>
                  <a:schemeClr val="dk1"/>
                </a:solidFill>
              </a:defRPr>
            </a:lvl6pPr>
            <a:lvl7pPr marL="3200400" lvl="6" indent="-292100">
              <a:spcBef>
                <a:spcPts val="0"/>
              </a:spcBef>
              <a:spcAft>
                <a:spcPts val="0"/>
              </a:spcAft>
              <a:buClr>
                <a:schemeClr val="dk1"/>
              </a:buClr>
              <a:buSzPts val="1000"/>
              <a:buFont typeface="Sora"/>
              <a:buChar char="○"/>
              <a:defRPr sz="1000">
                <a:solidFill>
                  <a:schemeClr val="dk1"/>
                </a:solidFill>
              </a:defRPr>
            </a:lvl7pPr>
            <a:lvl8pPr marL="3657600" lvl="7" indent="-292100">
              <a:spcBef>
                <a:spcPts val="0"/>
              </a:spcBef>
              <a:spcAft>
                <a:spcPts val="0"/>
              </a:spcAft>
              <a:buClr>
                <a:schemeClr val="dk1"/>
              </a:buClr>
              <a:buSzPts val="1000"/>
              <a:buFont typeface="Sora"/>
              <a:buChar char="◆"/>
              <a:defRPr sz="1000">
                <a:solidFill>
                  <a:schemeClr val="dk1"/>
                </a:solidFill>
              </a:defRPr>
            </a:lvl8pPr>
            <a:lvl9pPr marL="4114800" lvl="8" indent="-292100">
              <a:spcBef>
                <a:spcPts val="0"/>
              </a:spcBef>
              <a:spcAft>
                <a:spcPts val="0"/>
              </a:spcAft>
              <a:buClr>
                <a:schemeClr val="dk1"/>
              </a:buClr>
              <a:buSzPts val="1000"/>
              <a:buFont typeface="Sora"/>
              <a:buChar char="●"/>
              <a:defRPr sz="1000">
                <a:solidFill>
                  <a:schemeClr val="dk1"/>
                </a:solidFill>
              </a:defRPr>
            </a:lvl9pPr>
          </a:lstStyle>
          <a:p>
            <a:endParaRPr/>
          </a:p>
        </p:txBody>
      </p:sp>
      <p:sp>
        <p:nvSpPr>
          <p:cNvPr id="360" name="Google Shape;360;p17"/>
          <p:cNvSpPr txBox="1">
            <a:spLocks noGrp="1"/>
          </p:cNvSpPr>
          <p:nvPr>
            <p:ph type="body" idx="19"/>
          </p:nvPr>
        </p:nvSpPr>
        <p:spPr>
          <a:xfrm>
            <a:off x="6291721" y="1524225"/>
            <a:ext cx="2296500" cy="8325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accent3"/>
              </a:buClr>
              <a:buSzPts val="1000"/>
              <a:buFont typeface="Sora"/>
              <a:buChar char="➔"/>
              <a:defRPr sz="1000">
                <a:solidFill>
                  <a:schemeClr val="dk1"/>
                </a:solidFill>
              </a:defRPr>
            </a:lvl1pPr>
            <a:lvl2pPr marL="914400" lvl="1" indent="-292100">
              <a:spcBef>
                <a:spcPts val="0"/>
              </a:spcBef>
              <a:spcAft>
                <a:spcPts val="0"/>
              </a:spcAft>
              <a:buClr>
                <a:schemeClr val="dk1"/>
              </a:buClr>
              <a:buSzPts val="1000"/>
              <a:buFont typeface="Sora"/>
              <a:buChar char="◆"/>
              <a:defRPr sz="1000">
                <a:solidFill>
                  <a:schemeClr val="dk1"/>
                </a:solidFill>
              </a:defRPr>
            </a:lvl2pPr>
            <a:lvl3pPr marL="1371600" lvl="2" indent="-292100">
              <a:spcBef>
                <a:spcPts val="0"/>
              </a:spcBef>
              <a:spcAft>
                <a:spcPts val="0"/>
              </a:spcAft>
              <a:buClr>
                <a:schemeClr val="dk1"/>
              </a:buClr>
              <a:buSzPts val="1000"/>
              <a:buFont typeface="Sora"/>
              <a:buChar char="●"/>
              <a:defRPr sz="1000">
                <a:solidFill>
                  <a:schemeClr val="dk1"/>
                </a:solidFill>
              </a:defRPr>
            </a:lvl3pPr>
            <a:lvl4pPr marL="1828800" lvl="3" indent="-292100">
              <a:spcBef>
                <a:spcPts val="0"/>
              </a:spcBef>
              <a:spcAft>
                <a:spcPts val="0"/>
              </a:spcAft>
              <a:buClr>
                <a:schemeClr val="dk1"/>
              </a:buClr>
              <a:buSzPts val="1000"/>
              <a:buFont typeface="Sora"/>
              <a:buChar char="○"/>
              <a:defRPr sz="1000">
                <a:solidFill>
                  <a:schemeClr val="dk1"/>
                </a:solidFill>
              </a:defRPr>
            </a:lvl4pPr>
            <a:lvl5pPr marL="2286000" lvl="4" indent="-292100">
              <a:spcBef>
                <a:spcPts val="0"/>
              </a:spcBef>
              <a:spcAft>
                <a:spcPts val="0"/>
              </a:spcAft>
              <a:buClr>
                <a:schemeClr val="dk1"/>
              </a:buClr>
              <a:buSzPts val="1000"/>
              <a:buFont typeface="Sora"/>
              <a:buChar char="◆"/>
              <a:defRPr sz="1000">
                <a:solidFill>
                  <a:schemeClr val="dk1"/>
                </a:solidFill>
              </a:defRPr>
            </a:lvl5pPr>
            <a:lvl6pPr marL="2743200" lvl="5" indent="-292100">
              <a:spcBef>
                <a:spcPts val="0"/>
              </a:spcBef>
              <a:spcAft>
                <a:spcPts val="0"/>
              </a:spcAft>
              <a:buClr>
                <a:schemeClr val="dk1"/>
              </a:buClr>
              <a:buSzPts val="1000"/>
              <a:buFont typeface="Sora"/>
              <a:buChar char="●"/>
              <a:defRPr sz="1000">
                <a:solidFill>
                  <a:schemeClr val="dk1"/>
                </a:solidFill>
              </a:defRPr>
            </a:lvl6pPr>
            <a:lvl7pPr marL="3200400" lvl="6" indent="-292100">
              <a:spcBef>
                <a:spcPts val="0"/>
              </a:spcBef>
              <a:spcAft>
                <a:spcPts val="0"/>
              </a:spcAft>
              <a:buClr>
                <a:schemeClr val="dk1"/>
              </a:buClr>
              <a:buSzPts val="1000"/>
              <a:buFont typeface="Sora"/>
              <a:buChar char="○"/>
              <a:defRPr sz="1000">
                <a:solidFill>
                  <a:schemeClr val="dk1"/>
                </a:solidFill>
              </a:defRPr>
            </a:lvl7pPr>
            <a:lvl8pPr marL="3657600" lvl="7" indent="-292100">
              <a:spcBef>
                <a:spcPts val="0"/>
              </a:spcBef>
              <a:spcAft>
                <a:spcPts val="0"/>
              </a:spcAft>
              <a:buClr>
                <a:schemeClr val="dk1"/>
              </a:buClr>
              <a:buSzPts val="1000"/>
              <a:buFont typeface="Sora"/>
              <a:buChar char="◆"/>
              <a:defRPr sz="1000">
                <a:solidFill>
                  <a:schemeClr val="dk1"/>
                </a:solidFill>
              </a:defRPr>
            </a:lvl8pPr>
            <a:lvl9pPr marL="4114800" lvl="8" indent="-292100">
              <a:spcBef>
                <a:spcPts val="0"/>
              </a:spcBef>
              <a:spcAft>
                <a:spcPts val="0"/>
              </a:spcAft>
              <a:buClr>
                <a:schemeClr val="dk1"/>
              </a:buClr>
              <a:buSzPts val="1000"/>
              <a:buFont typeface="Sora"/>
              <a:buChar char="●"/>
              <a:defRPr sz="1000">
                <a:solidFill>
                  <a:schemeClr val="dk1"/>
                </a:solidFill>
              </a:defRPr>
            </a:lvl9pPr>
          </a:lstStyle>
          <a:p>
            <a:endParaRPr/>
          </a:p>
        </p:txBody>
      </p:sp>
      <p:sp>
        <p:nvSpPr>
          <p:cNvPr id="361" name="Google Shape;361;p17"/>
          <p:cNvSpPr txBox="1">
            <a:spLocks noGrp="1"/>
          </p:cNvSpPr>
          <p:nvPr>
            <p:ph type="title" idx="20"/>
          </p:nvPr>
        </p:nvSpPr>
        <p:spPr>
          <a:xfrm>
            <a:off x="228600" y="4774929"/>
            <a:ext cx="1939200" cy="189300"/>
          </a:xfrm>
          <a:prstGeom prst="rect">
            <a:avLst/>
          </a:prstGeom>
        </p:spPr>
        <p:txBody>
          <a:bodyPr spcFirstLastPara="1" wrap="square" lIns="0" tIns="0" rIns="0" bIns="0"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eadline and two bodies">
  <p:cSld name="BLANK_1_1_1_1_1_1_1_1_1_1_3_2">
    <p:bg>
      <p:bgPr>
        <a:solidFill>
          <a:schemeClr val="lt1"/>
        </a:solidFill>
        <a:effectLst/>
      </p:bgPr>
    </p:bg>
    <p:spTree>
      <p:nvGrpSpPr>
        <p:cNvPr id="1" name="Shape 362"/>
        <p:cNvGrpSpPr/>
        <p:nvPr/>
      </p:nvGrpSpPr>
      <p:grpSpPr>
        <a:xfrm>
          <a:off x="0" y="0"/>
          <a:ext cx="0" cy="0"/>
          <a:chOff x="0" y="0"/>
          <a:chExt cx="0" cy="0"/>
        </a:xfrm>
      </p:grpSpPr>
      <p:sp>
        <p:nvSpPr>
          <p:cNvPr id="363" name="Google Shape;363;p18"/>
          <p:cNvSpPr/>
          <p:nvPr/>
        </p:nvSpPr>
        <p:spPr>
          <a:xfrm rot="-5400000" flipH="1">
            <a:off x="1263236" y="2706539"/>
            <a:ext cx="1173845" cy="3700317"/>
          </a:xfrm>
          <a:custGeom>
            <a:avLst/>
            <a:gdLst/>
            <a:ahLst/>
            <a:cxnLst/>
            <a:rect l="l" t="t" r="r" b="b"/>
            <a:pathLst>
              <a:path w="39886" h="93762" fill="none" extrusionOk="0">
                <a:moveTo>
                  <a:pt x="39886" y="0"/>
                </a:moveTo>
                <a:lnTo>
                  <a:pt x="7330" y="0"/>
                </a:lnTo>
                <a:lnTo>
                  <a:pt x="7330" y="0"/>
                </a:lnTo>
                <a:lnTo>
                  <a:pt x="6362" y="3051"/>
                </a:lnTo>
                <a:lnTo>
                  <a:pt x="5470" y="6176"/>
                </a:lnTo>
                <a:lnTo>
                  <a:pt x="4614" y="9413"/>
                </a:lnTo>
                <a:lnTo>
                  <a:pt x="3832" y="12725"/>
                </a:lnTo>
                <a:lnTo>
                  <a:pt x="3088" y="16148"/>
                </a:lnTo>
                <a:lnTo>
                  <a:pt x="2456" y="19608"/>
                </a:lnTo>
                <a:lnTo>
                  <a:pt x="1860" y="23143"/>
                </a:lnTo>
                <a:lnTo>
                  <a:pt x="1340" y="26715"/>
                </a:lnTo>
                <a:lnTo>
                  <a:pt x="1340" y="26715"/>
                </a:lnTo>
                <a:lnTo>
                  <a:pt x="930" y="29989"/>
                </a:lnTo>
                <a:lnTo>
                  <a:pt x="633" y="33263"/>
                </a:lnTo>
                <a:lnTo>
                  <a:pt x="372" y="36463"/>
                </a:lnTo>
                <a:lnTo>
                  <a:pt x="186" y="39625"/>
                </a:lnTo>
                <a:lnTo>
                  <a:pt x="37" y="42714"/>
                </a:lnTo>
                <a:lnTo>
                  <a:pt x="0" y="45802"/>
                </a:lnTo>
                <a:lnTo>
                  <a:pt x="0" y="48778"/>
                </a:lnTo>
                <a:lnTo>
                  <a:pt x="112" y="51755"/>
                </a:lnTo>
                <a:lnTo>
                  <a:pt x="223" y="54620"/>
                </a:lnTo>
                <a:lnTo>
                  <a:pt x="447" y="57448"/>
                </a:lnTo>
                <a:lnTo>
                  <a:pt x="707" y="60201"/>
                </a:lnTo>
                <a:lnTo>
                  <a:pt x="1042" y="62843"/>
                </a:lnTo>
                <a:lnTo>
                  <a:pt x="1414" y="65447"/>
                </a:lnTo>
                <a:lnTo>
                  <a:pt x="1860" y="67940"/>
                </a:lnTo>
                <a:lnTo>
                  <a:pt x="2381" y="70358"/>
                </a:lnTo>
                <a:lnTo>
                  <a:pt x="2939" y="72665"/>
                </a:lnTo>
                <a:lnTo>
                  <a:pt x="3535" y="74898"/>
                </a:lnTo>
                <a:lnTo>
                  <a:pt x="4204" y="77018"/>
                </a:lnTo>
                <a:lnTo>
                  <a:pt x="4949" y="79028"/>
                </a:lnTo>
                <a:lnTo>
                  <a:pt x="5321" y="79995"/>
                </a:lnTo>
                <a:lnTo>
                  <a:pt x="5693" y="80925"/>
                </a:lnTo>
                <a:lnTo>
                  <a:pt x="6102" y="81855"/>
                </a:lnTo>
                <a:lnTo>
                  <a:pt x="6549" y="82748"/>
                </a:lnTo>
                <a:lnTo>
                  <a:pt x="6958" y="83567"/>
                </a:lnTo>
                <a:lnTo>
                  <a:pt x="7404" y="84385"/>
                </a:lnTo>
                <a:lnTo>
                  <a:pt x="7851" y="85204"/>
                </a:lnTo>
                <a:lnTo>
                  <a:pt x="8334" y="85948"/>
                </a:lnTo>
                <a:lnTo>
                  <a:pt x="8818" y="86692"/>
                </a:lnTo>
                <a:lnTo>
                  <a:pt x="9302" y="87362"/>
                </a:lnTo>
                <a:lnTo>
                  <a:pt x="9786" y="88032"/>
                </a:lnTo>
                <a:lnTo>
                  <a:pt x="10306" y="88664"/>
                </a:lnTo>
                <a:lnTo>
                  <a:pt x="10827" y="89259"/>
                </a:lnTo>
                <a:lnTo>
                  <a:pt x="11385" y="89818"/>
                </a:lnTo>
                <a:lnTo>
                  <a:pt x="11906" y="90338"/>
                </a:lnTo>
                <a:lnTo>
                  <a:pt x="12464" y="90822"/>
                </a:lnTo>
                <a:lnTo>
                  <a:pt x="13060" y="91306"/>
                </a:lnTo>
                <a:lnTo>
                  <a:pt x="13618" y="91715"/>
                </a:lnTo>
                <a:lnTo>
                  <a:pt x="14213" y="92087"/>
                </a:lnTo>
                <a:lnTo>
                  <a:pt x="14808" y="92422"/>
                </a:lnTo>
                <a:lnTo>
                  <a:pt x="15404" y="92757"/>
                </a:lnTo>
                <a:lnTo>
                  <a:pt x="16036" y="93017"/>
                </a:lnTo>
                <a:lnTo>
                  <a:pt x="16669" y="93241"/>
                </a:lnTo>
                <a:lnTo>
                  <a:pt x="17301" y="93427"/>
                </a:lnTo>
                <a:lnTo>
                  <a:pt x="17971" y="93575"/>
                </a:lnTo>
                <a:lnTo>
                  <a:pt x="18604" y="93687"/>
                </a:lnTo>
                <a:lnTo>
                  <a:pt x="18604" y="93687"/>
                </a:lnTo>
                <a:lnTo>
                  <a:pt x="19311" y="93762"/>
                </a:lnTo>
                <a:lnTo>
                  <a:pt x="20017" y="93762"/>
                </a:lnTo>
                <a:lnTo>
                  <a:pt x="20017" y="93762"/>
                </a:lnTo>
                <a:lnTo>
                  <a:pt x="20650" y="93762"/>
                </a:lnTo>
                <a:lnTo>
                  <a:pt x="21320" y="93687"/>
                </a:lnTo>
                <a:lnTo>
                  <a:pt x="21952" y="93613"/>
                </a:lnTo>
                <a:lnTo>
                  <a:pt x="22622" y="93464"/>
                </a:lnTo>
                <a:lnTo>
                  <a:pt x="23254" y="93315"/>
                </a:lnTo>
                <a:lnTo>
                  <a:pt x="23924" y="93092"/>
                </a:lnTo>
                <a:lnTo>
                  <a:pt x="24557" y="92831"/>
                </a:lnTo>
                <a:lnTo>
                  <a:pt x="25189" y="92571"/>
                </a:lnTo>
                <a:lnTo>
                  <a:pt x="25859" y="92236"/>
                </a:lnTo>
                <a:lnTo>
                  <a:pt x="26491" y="91901"/>
                </a:lnTo>
                <a:lnTo>
                  <a:pt x="27124" y="91529"/>
                </a:lnTo>
                <a:lnTo>
                  <a:pt x="27794" y="91083"/>
                </a:lnTo>
                <a:lnTo>
                  <a:pt x="28426" y="90636"/>
                </a:lnTo>
                <a:lnTo>
                  <a:pt x="29059" y="90152"/>
                </a:lnTo>
                <a:lnTo>
                  <a:pt x="29691" y="89632"/>
                </a:lnTo>
                <a:lnTo>
                  <a:pt x="30324" y="89073"/>
                </a:lnTo>
                <a:lnTo>
                  <a:pt x="30956" y="88515"/>
                </a:lnTo>
                <a:lnTo>
                  <a:pt x="31589" y="87883"/>
                </a:lnTo>
                <a:lnTo>
                  <a:pt x="32221" y="87250"/>
                </a:lnTo>
                <a:lnTo>
                  <a:pt x="32817" y="86581"/>
                </a:lnTo>
                <a:lnTo>
                  <a:pt x="33449" y="85874"/>
                </a:lnTo>
                <a:lnTo>
                  <a:pt x="34045" y="85129"/>
                </a:lnTo>
                <a:lnTo>
                  <a:pt x="35272" y="83567"/>
                </a:lnTo>
                <a:lnTo>
                  <a:pt x="36463" y="81892"/>
                </a:lnTo>
                <a:lnTo>
                  <a:pt x="37616" y="80107"/>
                </a:lnTo>
                <a:lnTo>
                  <a:pt x="38770" y="78209"/>
                </a:lnTo>
                <a:lnTo>
                  <a:pt x="39886" y="76200"/>
                </a:lnTo>
                <a:lnTo>
                  <a:pt x="39886" y="0"/>
                </a:lnTo>
                <a:lnTo>
                  <a:pt x="39886" y="0"/>
                </a:lnTo>
              </a:path>
            </a:pathLst>
          </a:cu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364" name="Google Shape;364;p18"/>
          <p:cNvSpPr/>
          <p:nvPr/>
        </p:nvSpPr>
        <p:spPr>
          <a:xfrm flipH="1">
            <a:off x="228605" y="3621311"/>
            <a:ext cx="3534079" cy="1522191"/>
          </a:xfrm>
          <a:custGeom>
            <a:avLst/>
            <a:gdLst/>
            <a:ahLst/>
            <a:cxnLst/>
            <a:rect l="l" t="t" r="r" b="b"/>
            <a:pathLst>
              <a:path w="109754" h="47273" extrusionOk="0">
                <a:moveTo>
                  <a:pt x="93188" y="0"/>
                </a:moveTo>
                <a:lnTo>
                  <a:pt x="91918" y="29"/>
                </a:lnTo>
                <a:lnTo>
                  <a:pt x="90619" y="87"/>
                </a:lnTo>
                <a:lnTo>
                  <a:pt x="89292" y="144"/>
                </a:lnTo>
                <a:lnTo>
                  <a:pt x="87906" y="260"/>
                </a:lnTo>
                <a:lnTo>
                  <a:pt x="86521" y="404"/>
                </a:lnTo>
                <a:lnTo>
                  <a:pt x="85107" y="606"/>
                </a:lnTo>
                <a:lnTo>
                  <a:pt x="83664" y="808"/>
                </a:lnTo>
                <a:lnTo>
                  <a:pt x="82163" y="1039"/>
                </a:lnTo>
                <a:lnTo>
                  <a:pt x="80663" y="1328"/>
                </a:lnTo>
                <a:lnTo>
                  <a:pt x="79162" y="1616"/>
                </a:lnTo>
                <a:lnTo>
                  <a:pt x="77604" y="1963"/>
                </a:lnTo>
                <a:lnTo>
                  <a:pt x="76045" y="2309"/>
                </a:lnTo>
                <a:lnTo>
                  <a:pt x="74458" y="2713"/>
                </a:lnTo>
                <a:lnTo>
                  <a:pt x="72842" y="3146"/>
                </a:lnTo>
                <a:lnTo>
                  <a:pt x="71226" y="3579"/>
                </a:lnTo>
                <a:lnTo>
                  <a:pt x="69581" y="4069"/>
                </a:lnTo>
                <a:lnTo>
                  <a:pt x="67907" y="4560"/>
                </a:lnTo>
                <a:lnTo>
                  <a:pt x="66233" y="5108"/>
                </a:lnTo>
                <a:lnTo>
                  <a:pt x="64559" y="5657"/>
                </a:lnTo>
                <a:lnTo>
                  <a:pt x="62856" y="6263"/>
                </a:lnTo>
                <a:lnTo>
                  <a:pt x="61154" y="6869"/>
                </a:lnTo>
                <a:lnTo>
                  <a:pt x="59422" y="7504"/>
                </a:lnTo>
                <a:lnTo>
                  <a:pt x="57690" y="8167"/>
                </a:lnTo>
                <a:lnTo>
                  <a:pt x="55959" y="8860"/>
                </a:lnTo>
                <a:lnTo>
                  <a:pt x="54227" y="9582"/>
                </a:lnTo>
                <a:lnTo>
                  <a:pt x="52467" y="10332"/>
                </a:lnTo>
                <a:lnTo>
                  <a:pt x="50735" y="11082"/>
                </a:lnTo>
                <a:lnTo>
                  <a:pt x="48975" y="11890"/>
                </a:lnTo>
                <a:lnTo>
                  <a:pt x="47214" y="12698"/>
                </a:lnTo>
                <a:lnTo>
                  <a:pt x="45454" y="13535"/>
                </a:lnTo>
                <a:lnTo>
                  <a:pt x="43694" y="14401"/>
                </a:lnTo>
                <a:lnTo>
                  <a:pt x="41933" y="15296"/>
                </a:lnTo>
                <a:lnTo>
                  <a:pt x="40230" y="16190"/>
                </a:lnTo>
                <a:lnTo>
                  <a:pt x="38528" y="17085"/>
                </a:lnTo>
                <a:lnTo>
                  <a:pt x="36825" y="18009"/>
                </a:lnTo>
                <a:lnTo>
                  <a:pt x="35122" y="18961"/>
                </a:lnTo>
                <a:lnTo>
                  <a:pt x="33477" y="19913"/>
                </a:lnTo>
                <a:lnTo>
                  <a:pt x="31832" y="20895"/>
                </a:lnTo>
                <a:lnTo>
                  <a:pt x="30187" y="21876"/>
                </a:lnTo>
                <a:lnTo>
                  <a:pt x="28600" y="22857"/>
                </a:lnTo>
                <a:lnTo>
                  <a:pt x="27013" y="23867"/>
                </a:lnTo>
                <a:lnTo>
                  <a:pt x="25454" y="24877"/>
                </a:lnTo>
                <a:lnTo>
                  <a:pt x="23925" y="25887"/>
                </a:lnTo>
                <a:lnTo>
                  <a:pt x="22395" y="26926"/>
                </a:lnTo>
                <a:lnTo>
                  <a:pt x="20923" y="27965"/>
                </a:lnTo>
                <a:lnTo>
                  <a:pt x="19480" y="29004"/>
                </a:lnTo>
                <a:lnTo>
                  <a:pt x="18037" y="30072"/>
                </a:lnTo>
                <a:lnTo>
                  <a:pt x="16652" y="31111"/>
                </a:lnTo>
                <a:lnTo>
                  <a:pt x="15354" y="32150"/>
                </a:lnTo>
                <a:lnTo>
                  <a:pt x="14084" y="33160"/>
                </a:lnTo>
                <a:lnTo>
                  <a:pt x="12843" y="34199"/>
                </a:lnTo>
                <a:lnTo>
                  <a:pt x="11631" y="35209"/>
                </a:lnTo>
                <a:lnTo>
                  <a:pt x="10447" y="36248"/>
                </a:lnTo>
                <a:lnTo>
                  <a:pt x="9293" y="37258"/>
                </a:lnTo>
                <a:lnTo>
                  <a:pt x="8196" y="38297"/>
                </a:lnTo>
                <a:lnTo>
                  <a:pt x="7129" y="39307"/>
                </a:lnTo>
                <a:lnTo>
                  <a:pt x="6090" y="40317"/>
                </a:lnTo>
                <a:lnTo>
                  <a:pt x="5108" y="41327"/>
                </a:lnTo>
                <a:lnTo>
                  <a:pt x="4156" y="42337"/>
                </a:lnTo>
                <a:lnTo>
                  <a:pt x="3233" y="43347"/>
                </a:lnTo>
                <a:lnTo>
                  <a:pt x="2367" y="44357"/>
                </a:lnTo>
                <a:lnTo>
                  <a:pt x="1530" y="45339"/>
                </a:lnTo>
                <a:lnTo>
                  <a:pt x="751" y="46320"/>
                </a:lnTo>
                <a:lnTo>
                  <a:pt x="0" y="47272"/>
                </a:lnTo>
                <a:lnTo>
                  <a:pt x="76016" y="47272"/>
                </a:lnTo>
                <a:lnTo>
                  <a:pt x="78152" y="45916"/>
                </a:lnTo>
                <a:lnTo>
                  <a:pt x="80230" y="44531"/>
                </a:lnTo>
                <a:lnTo>
                  <a:pt x="82250" y="43145"/>
                </a:lnTo>
                <a:lnTo>
                  <a:pt x="84241" y="41731"/>
                </a:lnTo>
                <a:lnTo>
                  <a:pt x="86146" y="40317"/>
                </a:lnTo>
                <a:lnTo>
                  <a:pt x="88022" y="38903"/>
                </a:lnTo>
                <a:lnTo>
                  <a:pt x="89840" y="37460"/>
                </a:lnTo>
                <a:lnTo>
                  <a:pt x="91572" y="36046"/>
                </a:lnTo>
                <a:lnTo>
                  <a:pt x="93245" y="34603"/>
                </a:lnTo>
                <a:lnTo>
                  <a:pt x="94862" y="33160"/>
                </a:lnTo>
                <a:lnTo>
                  <a:pt x="96420" y="31717"/>
                </a:lnTo>
                <a:lnTo>
                  <a:pt x="97892" y="30303"/>
                </a:lnTo>
                <a:lnTo>
                  <a:pt x="99277" y="28860"/>
                </a:lnTo>
                <a:lnTo>
                  <a:pt x="100605" y="27446"/>
                </a:lnTo>
                <a:lnTo>
                  <a:pt x="101846" y="26060"/>
                </a:lnTo>
                <a:lnTo>
                  <a:pt x="103000" y="24646"/>
                </a:lnTo>
                <a:lnTo>
                  <a:pt x="104068" y="23290"/>
                </a:lnTo>
                <a:lnTo>
                  <a:pt x="105049" y="21934"/>
                </a:lnTo>
                <a:lnTo>
                  <a:pt x="105944" y="20606"/>
                </a:lnTo>
                <a:lnTo>
                  <a:pt x="106752" y="19307"/>
                </a:lnTo>
                <a:lnTo>
                  <a:pt x="107444" y="18037"/>
                </a:lnTo>
                <a:lnTo>
                  <a:pt x="107791" y="17431"/>
                </a:lnTo>
                <a:lnTo>
                  <a:pt x="108079" y="16796"/>
                </a:lnTo>
                <a:lnTo>
                  <a:pt x="108339" y="16190"/>
                </a:lnTo>
                <a:lnTo>
                  <a:pt x="108599" y="15584"/>
                </a:lnTo>
                <a:lnTo>
                  <a:pt x="108830" y="15007"/>
                </a:lnTo>
                <a:lnTo>
                  <a:pt x="109032" y="14401"/>
                </a:lnTo>
                <a:lnTo>
                  <a:pt x="109205" y="13824"/>
                </a:lnTo>
                <a:lnTo>
                  <a:pt x="109349" y="13218"/>
                </a:lnTo>
                <a:lnTo>
                  <a:pt x="109493" y="12670"/>
                </a:lnTo>
                <a:lnTo>
                  <a:pt x="109609" y="12092"/>
                </a:lnTo>
                <a:lnTo>
                  <a:pt x="109667" y="11544"/>
                </a:lnTo>
                <a:lnTo>
                  <a:pt x="109724" y="10996"/>
                </a:lnTo>
                <a:lnTo>
                  <a:pt x="109753" y="10447"/>
                </a:lnTo>
                <a:lnTo>
                  <a:pt x="109753" y="9928"/>
                </a:lnTo>
                <a:lnTo>
                  <a:pt x="109753" y="9437"/>
                </a:lnTo>
                <a:lnTo>
                  <a:pt x="109695" y="8918"/>
                </a:lnTo>
                <a:lnTo>
                  <a:pt x="109609" y="8427"/>
                </a:lnTo>
                <a:lnTo>
                  <a:pt x="109522" y="7965"/>
                </a:lnTo>
                <a:lnTo>
                  <a:pt x="109378" y="7504"/>
                </a:lnTo>
                <a:lnTo>
                  <a:pt x="109234" y="7042"/>
                </a:lnTo>
                <a:lnTo>
                  <a:pt x="109060" y="6609"/>
                </a:lnTo>
                <a:lnTo>
                  <a:pt x="108858" y="6176"/>
                </a:lnTo>
                <a:lnTo>
                  <a:pt x="108656" y="5801"/>
                </a:lnTo>
                <a:lnTo>
                  <a:pt x="108426" y="5426"/>
                </a:lnTo>
                <a:lnTo>
                  <a:pt x="108195" y="5079"/>
                </a:lnTo>
                <a:lnTo>
                  <a:pt x="107935" y="4733"/>
                </a:lnTo>
                <a:lnTo>
                  <a:pt x="107646" y="4416"/>
                </a:lnTo>
                <a:lnTo>
                  <a:pt x="107358" y="4098"/>
                </a:lnTo>
                <a:lnTo>
                  <a:pt x="107011" y="3810"/>
                </a:lnTo>
                <a:lnTo>
                  <a:pt x="106694" y="3492"/>
                </a:lnTo>
                <a:lnTo>
                  <a:pt x="106319" y="3232"/>
                </a:lnTo>
                <a:lnTo>
                  <a:pt x="105944" y="2944"/>
                </a:lnTo>
                <a:lnTo>
                  <a:pt x="105568" y="2684"/>
                </a:lnTo>
                <a:lnTo>
                  <a:pt x="105164" y="2453"/>
                </a:lnTo>
                <a:lnTo>
                  <a:pt x="104732" y="2222"/>
                </a:lnTo>
                <a:lnTo>
                  <a:pt x="104270" y="1991"/>
                </a:lnTo>
                <a:lnTo>
                  <a:pt x="103808" y="1789"/>
                </a:lnTo>
                <a:lnTo>
                  <a:pt x="103317" y="1587"/>
                </a:lnTo>
                <a:lnTo>
                  <a:pt x="102307" y="1212"/>
                </a:lnTo>
                <a:lnTo>
                  <a:pt x="101211" y="895"/>
                </a:lnTo>
                <a:lnTo>
                  <a:pt x="100027" y="635"/>
                </a:lnTo>
                <a:lnTo>
                  <a:pt x="98815" y="404"/>
                </a:lnTo>
                <a:lnTo>
                  <a:pt x="97517" y="231"/>
                </a:lnTo>
                <a:lnTo>
                  <a:pt x="96131" y="116"/>
                </a:lnTo>
                <a:lnTo>
                  <a:pt x="94688" y="29"/>
                </a:lnTo>
                <a:lnTo>
                  <a:pt x="93188" y="0"/>
                </a:lnTo>
                <a:close/>
              </a:path>
            </a:pathLst>
          </a:cu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365" name="Google Shape;365;p18"/>
          <p:cNvSpPr/>
          <p:nvPr/>
        </p:nvSpPr>
        <p:spPr>
          <a:xfrm flipH="1">
            <a:off x="234700" y="1635550"/>
            <a:ext cx="3321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nvGrpSpPr>
          <p:cNvPr id="366" name="Google Shape;366;p18"/>
          <p:cNvGrpSpPr/>
          <p:nvPr/>
        </p:nvGrpSpPr>
        <p:grpSpPr>
          <a:xfrm flipH="1">
            <a:off x="7293000" y="0"/>
            <a:ext cx="1851000" cy="1225325"/>
            <a:chOff x="461225" y="3875100"/>
            <a:chExt cx="1851000" cy="1225325"/>
          </a:xfrm>
        </p:grpSpPr>
        <p:grpSp>
          <p:nvGrpSpPr>
            <p:cNvPr id="367" name="Google Shape;367;p18"/>
            <p:cNvGrpSpPr/>
            <p:nvPr/>
          </p:nvGrpSpPr>
          <p:grpSpPr>
            <a:xfrm>
              <a:off x="461225" y="3875100"/>
              <a:ext cx="1851000" cy="114600"/>
              <a:chOff x="461225" y="3504775"/>
              <a:chExt cx="1851000" cy="114600"/>
            </a:xfrm>
          </p:grpSpPr>
          <p:sp>
            <p:nvSpPr>
              <p:cNvPr id="368" name="Google Shape;368;p18"/>
              <p:cNvSpPr/>
              <p:nvPr/>
            </p:nvSpPr>
            <p:spPr>
              <a:xfrm>
                <a:off x="461225" y="3504775"/>
                <a:ext cx="370200" cy="1146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69" name="Google Shape;369;p18"/>
              <p:cNvSpPr/>
              <p:nvPr/>
            </p:nvSpPr>
            <p:spPr>
              <a:xfrm>
                <a:off x="831425" y="3504775"/>
                <a:ext cx="370200" cy="1146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70" name="Google Shape;370;p18"/>
              <p:cNvSpPr/>
              <p:nvPr/>
            </p:nvSpPr>
            <p:spPr>
              <a:xfrm>
                <a:off x="1201625" y="3504775"/>
                <a:ext cx="370200" cy="1146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71" name="Google Shape;371;p18"/>
              <p:cNvSpPr/>
              <p:nvPr/>
            </p:nvSpPr>
            <p:spPr>
              <a:xfrm>
                <a:off x="1571825" y="3504775"/>
                <a:ext cx="370200" cy="1146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72" name="Google Shape;372;p18"/>
              <p:cNvSpPr/>
              <p:nvPr/>
            </p:nvSpPr>
            <p:spPr>
              <a:xfrm>
                <a:off x="1942025" y="3504775"/>
                <a:ext cx="370200" cy="1146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373" name="Google Shape;373;p18"/>
            <p:cNvGrpSpPr/>
            <p:nvPr/>
          </p:nvGrpSpPr>
          <p:grpSpPr>
            <a:xfrm>
              <a:off x="461225" y="3989700"/>
              <a:ext cx="1480800" cy="1110725"/>
              <a:chOff x="461225" y="3249175"/>
              <a:chExt cx="1480800" cy="1110725"/>
            </a:xfrm>
          </p:grpSpPr>
          <p:sp>
            <p:nvSpPr>
              <p:cNvPr id="374" name="Google Shape;374;p18"/>
              <p:cNvSpPr/>
              <p:nvPr/>
            </p:nvSpPr>
            <p:spPr>
              <a:xfrm>
                <a:off x="4612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75" name="Google Shape;375;p18"/>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76" name="Google Shape;376;p18"/>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77" name="Google Shape;377;p18"/>
              <p:cNvSpPr/>
              <p:nvPr/>
            </p:nvSpPr>
            <p:spPr>
              <a:xfrm>
                <a:off x="1201625" y="3989700"/>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378" name="Google Shape;378;p18"/>
            <p:cNvGrpSpPr/>
            <p:nvPr/>
          </p:nvGrpSpPr>
          <p:grpSpPr>
            <a:xfrm>
              <a:off x="831425" y="4360025"/>
              <a:ext cx="1480800" cy="370200"/>
              <a:chOff x="831425" y="3249175"/>
              <a:chExt cx="1480800" cy="370200"/>
            </a:xfrm>
          </p:grpSpPr>
          <p:sp>
            <p:nvSpPr>
              <p:cNvPr id="379" name="Google Shape;379;p18"/>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80" name="Google Shape;380;p18"/>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81" name="Google Shape;381;p18"/>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382" name="Google Shape;382;p18"/>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383" name="Google Shape;383;p18"/>
          <p:cNvSpPr txBox="1">
            <a:spLocks noGrp="1"/>
          </p:cNvSpPr>
          <p:nvPr>
            <p:ph type="title"/>
          </p:nvPr>
        </p:nvSpPr>
        <p:spPr>
          <a:xfrm>
            <a:off x="3822450" y="1287875"/>
            <a:ext cx="4295400" cy="277200"/>
          </a:xfrm>
          <a:prstGeom prst="rect">
            <a:avLst/>
          </a:prstGeom>
        </p:spPr>
        <p:txBody>
          <a:bodyPr spcFirstLastPara="1" wrap="square" lIns="0" tIns="91425" rIns="0" bIns="91425" anchor="t" anchorCtr="0">
            <a:noAutofit/>
          </a:bodyPr>
          <a:lstStyle>
            <a:lvl1pPr lvl="0">
              <a:spcBef>
                <a:spcPts val="0"/>
              </a:spcBef>
              <a:spcAft>
                <a:spcPts val="0"/>
              </a:spcAft>
              <a:buClr>
                <a:schemeClr val="dk2"/>
              </a:buClr>
              <a:buSzPts val="1200"/>
              <a:buFont typeface="Sora Medium"/>
              <a:buNone/>
              <a:defRPr sz="1200">
                <a:solidFill>
                  <a:schemeClr val="dk2"/>
                </a:solidFill>
                <a:latin typeface="Sora Medium"/>
                <a:ea typeface="Sora Medium"/>
                <a:cs typeface="Sora Medium"/>
                <a:sym typeface="Sora Medium"/>
              </a:defRPr>
            </a:lvl1pPr>
            <a:lvl2pPr lvl="1">
              <a:spcBef>
                <a:spcPts val="0"/>
              </a:spcBef>
              <a:spcAft>
                <a:spcPts val="0"/>
              </a:spcAft>
              <a:buClr>
                <a:schemeClr val="dk2"/>
              </a:buClr>
              <a:buSzPts val="1200"/>
              <a:buFont typeface="Sora"/>
              <a:buNone/>
              <a:defRPr sz="1200">
                <a:solidFill>
                  <a:schemeClr val="dk2"/>
                </a:solidFill>
                <a:latin typeface="Sora"/>
                <a:ea typeface="Sora"/>
                <a:cs typeface="Sora"/>
                <a:sym typeface="Sora"/>
              </a:defRPr>
            </a:lvl2pPr>
            <a:lvl3pPr lvl="2">
              <a:spcBef>
                <a:spcPts val="0"/>
              </a:spcBef>
              <a:spcAft>
                <a:spcPts val="0"/>
              </a:spcAft>
              <a:buClr>
                <a:schemeClr val="dk2"/>
              </a:buClr>
              <a:buSzPts val="1200"/>
              <a:buFont typeface="Sora"/>
              <a:buNone/>
              <a:defRPr sz="1200">
                <a:solidFill>
                  <a:schemeClr val="dk2"/>
                </a:solidFill>
                <a:latin typeface="Sora"/>
                <a:ea typeface="Sora"/>
                <a:cs typeface="Sora"/>
                <a:sym typeface="Sora"/>
              </a:defRPr>
            </a:lvl3pPr>
            <a:lvl4pPr lvl="3">
              <a:spcBef>
                <a:spcPts val="0"/>
              </a:spcBef>
              <a:spcAft>
                <a:spcPts val="0"/>
              </a:spcAft>
              <a:buClr>
                <a:schemeClr val="dk2"/>
              </a:buClr>
              <a:buSzPts val="1200"/>
              <a:buFont typeface="Sora"/>
              <a:buNone/>
              <a:defRPr sz="1200">
                <a:solidFill>
                  <a:schemeClr val="dk2"/>
                </a:solidFill>
                <a:latin typeface="Sora"/>
                <a:ea typeface="Sora"/>
                <a:cs typeface="Sora"/>
                <a:sym typeface="Sora"/>
              </a:defRPr>
            </a:lvl4pPr>
            <a:lvl5pPr lvl="4">
              <a:spcBef>
                <a:spcPts val="0"/>
              </a:spcBef>
              <a:spcAft>
                <a:spcPts val="0"/>
              </a:spcAft>
              <a:buClr>
                <a:schemeClr val="dk2"/>
              </a:buClr>
              <a:buSzPts val="1200"/>
              <a:buFont typeface="Sora"/>
              <a:buNone/>
              <a:defRPr sz="1200">
                <a:solidFill>
                  <a:schemeClr val="dk2"/>
                </a:solidFill>
                <a:latin typeface="Sora"/>
                <a:ea typeface="Sora"/>
                <a:cs typeface="Sora"/>
                <a:sym typeface="Sora"/>
              </a:defRPr>
            </a:lvl5pPr>
            <a:lvl6pPr lvl="5">
              <a:spcBef>
                <a:spcPts val="0"/>
              </a:spcBef>
              <a:spcAft>
                <a:spcPts val="0"/>
              </a:spcAft>
              <a:buClr>
                <a:schemeClr val="dk2"/>
              </a:buClr>
              <a:buSzPts val="1200"/>
              <a:buFont typeface="Sora"/>
              <a:buNone/>
              <a:defRPr sz="1200">
                <a:solidFill>
                  <a:schemeClr val="dk2"/>
                </a:solidFill>
                <a:latin typeface="Sora"/>
                <a:ea typeface="Sora"/>
                <a:cs typeface="Sora"/>
                <a:sym typeface="Sora"/>
              </a:defRPr>
            </a:lvl6pPr>
            <a:lvl7pPr lvl="6">
              <a:spcBef>
                <a:spcPts val="0"/>
              </a:spcBef>
              <a:spcAft>
                <a:spcPts val="0"/>
              </a:spcAft>
              <a:buClr>
                <a:schemeClr val="dk2"/>
              </a:buClr>
              <a:buSzPts val="1200"/>
              <a:buFont typeface="Sora"/>
              <a:buNone/>
              <a:defRPr sz="1200">
                <a:solidFill>
                  <a:schemeClr val="dk2"/>
                </a:solidFill>
                <a:latin typeface="Sora"/>
                <a:ea typeface="Sora"/>
                <a:cs typeface="Sora"/>
                <a:sym typeface="Sora"/>
              </a:defRPr>
            </a:lvl7pPr>
            <a:lvl8pPr lvl="7">
              <a:spcBef>
                <a:spcPts val="0"/>
              </a:spcBef>
              <a:spcAft>
                <a:spcPts val="0"/>
              </a:spcAft>
              <a:buClr>
                <a:schemeClr val="dk2"/>
              </a:buClr>
              <a:buSzPts val="1200"/>
              <a:buFont typeface="Sora"/>
              <a:buNone/>
              <a:defRPr sz="1200">
                <a:solidFill>
                  <a:schemeClr val="dk2"/>
                </a:solidFill>
                <a:latin typeface="Sora"/>
                <a:ea typeface="Sora"/>
                <a:cs typeface="Sora"/>
                <a:sym typeface="Sora"/>
              </a:defRPr>
            </a:lvl8pPr>
            <a:lvl9pPr lvl="8">
              <a:spcBef>
                <a:spcPts val="0"/>
              </a:spcBef>
              <a:spcAft>
                <a:spcPts val="0"/>
              </a:spcAft>
              <a:buClr>
                <a:schemeClr val="dk2"/>
              </a:buClr>
              <a:buSzPts val="1200"/>
              <a:buFont typeface="Sora"/>
              <a:buNone/>
              <a:defRPr sz="1200">
                <a:solidFill>
                  <a:schemeClr val="dk2"/>
                </a:solidFill>
                <a:latin typeface="Sora"/>
                <a:ea typeface="Sora"/>
                <a:cs typeface="Sora"/>
                <a:sym typeface="Sora"/>
              </a:defRPr>
            </a:lvl9pPr>
          </a:lstStyle>
          <a:p>
            <a:endParaRPr/>
          </a:p>
        </p:txBody>
      </p:sp>
      <p:sp>
        <p:nvSpPr>
          <p:cNvPr id="384" name="Google Shape;384;p18"/>
          <p:cNvSpPr txBox="1">
            <a:spLocks noGrp="1"/>
          </p:cNvSpPr>
          <p:nvPr>
            <p:ph type="title" idx="2"/>
          </p:nvPr>
        </p:nvSpPr>
        <p:spPr>
          <a:xfrm>
            <a:off x="85725" y="1287875"/>
            <a:ext cx="3347400" cy="27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200"/>
              <a:buFont typeface="Sora Medium"/>
              <a:buNone/>
              <a:defRPr sz="1200">
                <a:solidFill>
                  <a:schemeClr val="dk2"/>
                </a:solidFill>
                <a:latin typeface="Sora Medium"/>
                <a:ea typeface="Sora Medium"/>
                <a:cs typeface="Sora Medium"/>
                <a:sym typeface="Sora Medium"/>
              </a:defRPr>
            </a:lvl1pPr>
            <a:lvl2pPr lvl="1">
              <a:spcBef>
                <a:spcPts val="0"/>
              </a:spcBef>
              <a:spcAft>
                <a:spcPts val="0"/>
              </a:spcAft>
              <a:buClr>
                <a:schemeClr val="dk2"/>
              </a:buClr>
              <a:buSzPts val="1200"/>
              <a:buFont typeface="Sora"/>
              <a:buNone/>
              <a:defRPr sz="1200">
                <a:solidFill>
                  <a:schemeClr val="dk2"/>
                </a:solidFill>
                <a:latin typeface="Sora"/>
                <a:ea typeface="Sora"/>
                <a:cs typeface="Sora"/>
                <a:sym typeface="Sora"/>
              </a:defRPr>
            </a:lvl2pPr>
            <a:lvl3pPr lvl="2">
              <a:spcBef>
                <a:spcPts val="0"/>
              </a:spcBef>
              <a:spcAft>
                <a:spcPts val="0"/>
              </a:spcAft>
              <a:buClr>
                <a:schemeClr val="dk2"/>
              </a:buClr>
              <a:buSzPts val="1200"/>
              <a:buFont typeface="Sora"/>
              <a:buNone/>
              <a:defRPr sz="1200">
                <a:solidFill>
                  <a:schemeClr val="dk2"/>
                </a:solidFill>
                <a:latin typeface="Sora"/>
                <a:ea typeface="Sora"/>
                <a:cs typeface="Sora"/>
                <a:sym typeface="Sora"/>
              </a:defRPr>
            </a:lvl3pPr>
            <a:lvl4pPr lvl="3">
              <a:spcBef>
                <a:spcPts val="0"/>
              </a:spcBef>
              <a:spcAft>
                <a:spcPts val="0"/>
              </a:spcAft>
              <a:buClr>
                <a:schemeClr val="dk2"/>
              </a:buClr>
              <a:buSzPts val="1200"/>
              <a:buFont typeface="Sora"/>
              <a:buNone/>
              <a:defRPr sz="1200">
                <a:solidFill>
                  <a:schemeClr val="dk2"/>
                </a:solidFill>
                <a:latin typeface="Sora"/>
                <a:ea typeface="Sora"/>
                <a:cs typeface="Sora"/>
                <a:sym typeface="Sora"/>
              </a:defRPr>
            </a:lvl4pPr>
            <a:lvl5pPr lvl="4">
              <a:spcBef>
                <a:spcPts val="0"/>
              </a:spcBef>
              <a:spcAft>
                <a:spcPts val="0"/>
              </a:spcAft>
              <a:buClr>
                <a:schemeClr val="dk2"/>
              </a:buClr>
              <a:buSzPts val="1200"/>
              <a:buFont typeface="Sora"/>
              <a:buNone/>
              <a:defRPr sz="1200">
                <a:solidFill>
                  <a:schemeClr val="dk2"/>
                </a:solidFill>
                <a:latin typeface="Sora"/>
                <a:ea typeface="Sora"/>
                <a:cs typeface="Sora"/>
                <a:sym typeface="Sora"/>
              </a:defRPr>
            </a:lvl5pPr>
            <a:lvl6pPr lvl="5">
              <a:spcBef>
                <a:spcPts val="0"/>
              </a:spcBef>
              <a:spcAft>
                <a:spcPts val="0"/>
              </a:spcAft>
              <a:buClr>
                <a:schemeClr val="dk2"/>
              </a:buClr>
              <a:buSzPts val="1200"/>
              <a:buFont typeface="Sora"/>
              <a:buNone/>
              <a:defRPr sz="1200">
                <a:solidFill>
                  <a:schemeClr val="dk2"/>
                </a:solidFill>
                <a:latin typeface="Sora"/>
                <a:ea typeface="Sora"/>
                <a:cs typeface="Sora"/>
                <a:sym typeface="Sora"/>
              </a:defRPr>
            </a:lvl6pPr>
            <a:lvl7pPr lvl="6">
              <a:spcBef>
                <a:spcPts val="0"/>
              </a:spcBef>
              <a:spcAft>
                <a:spcPts val="0"/>
              </a:spcAft>
              <a:buClr>
                <a:schemeClr val="dk2"/>
              </a:buClr>
              <a:buSzPts val="1200"/>
              <a:buFont typeface="Sora"/>
              <a:buNone/>
              <a:defRPr sz="1200">
                <a:solidFill>
                  <a:schemeClr val="dk2"/>
                </a:solidFill>
                <a:latin typeface="Sora"/>
                <a:ea typeface="Sora"/>
                <a:cs typeface="Sora"/>
                <a:sym typeface="Sora"/>
              </a:defRPr>
            </a:lvl7pPr>
            <a:lvl8pPr lvl="7">
              <a:spcBef>
                <a:spcPts val="0"/>
              </a:spcBef>
              <a:spcAft>
                <a:spcPts val="0"/>
              </a:spcAft>
              <a:buClr>
                <a:schemeClr val="dk2"/>
              </a:buClr>
              <a:buSzPts val="1200"/>
              <a:buFont typeface="Sora"/>
              <a:buNone/>
              <a:defRPr sz="1200">
                <a:solidFill>
                  <a:schemeClr val="dk2"/>
                </a:solidFill>
                <a:latin typeface="Sora"/>
                <a:ea typeface="Sora"/>
                <a:cs typeface="Sora"/>
                <a:sym typeface="Sora"/>
              </a:defRPr>
            </a:lvl8pPr>
            <a:lvl9pPr lvl="8">
              <a:spcBef>
                <a:spcPts val="0"/>
              </a:spcBef>
              <a:spcAft>
                <a:spcPts val="0"/>
              </a:spcAft>
              <a:buClr>
                <a:schemeClr val="dk2"/>
              </a:buClr>
              <a:buSzPts val="1200"/>
              <a:buFont typeface="Sora"/>
              <a:buNone/>
              <a:defRPr sz="1200">
                <a:solidFill>
                  <a:schemeClr val="dk2"/>
                </a:solidFill>
                <a:latin typeface="Sora"/>
                <a:ea typeface="Sora"/>
                <a:cs typeface="Sora"/>
                <a:sym typeface="Sora"/>
              </a:defRPr>
            </a:lvl9pPr>
          </a:lstStyle>
          <a:p>
            <a:endParaRPr/>
          </a:p>
        </p:txBody>
      </p:sp>
      <p:sp>
        <p:nvSpPr>
          <p:cNvPr id="385" name="Google Shape;385;p18"/>
          <p:cNvSpPr>
            <a:spLocks noGrp="1"/>
          </p:cNvSpPr>
          <p:nvPr>
            <p:ph type="pic" idx="3"/>
          </p:nvPr>
        </p:nvSpPr>
        <p:spPr>
          <a:xfrm>
            <a:off x="227225" y="1832375"/>
            <a:ext cx="821100" cy="785400"/>
          </a:xfrm>
          <a:prstGeom prst="rect">
            <a:avLst/>
          </a:prstGeom>
          <a:noFill/>
          <a:ln>
            <a:noFill/>
          </a:ln>
        </p:spPr>
      </p:sp>
      <p:sp>
        <p:nvSpPr>
          <p:cNvPr id="386" name="Google Shape;386;p18"/>
          <p:cNvSpPr>
            <a:spLocks noGrp="1"/>
          </p:cNvSpPr>
          <p:nvPr>
            <p:ph type="pic" idx="4"/>
          </p:nvPr>
        </p:nvSpPr>
        <p:spPr>
          <a:xfrm>
            <a:off x="227225" y="2672425"/>
            <a:ext cx="821100" cy="785400"/>
          </a:xfrm>
          <a:prstGeom prst="rect">
            <a:avLst/>
          </a:prstGeom>
          <a:noFill/>
          <a:ln>
            <a:noFill/>
          </a:ln>
        </p:spPr>
      </p:sp>
      <p:sp>
        <p:nvSpPr>
          <p:cNvPr id="387" name="Google Shape;387;p18"/>
          <p:cNvSpPr>
            <a:spLocks noGrp="1"/>
          </p:cNvSpPr>
          <p:nvPr>
            <p:ph type="pic" idx="5"/>
          </p:nvPr>
        </p:nvSpPr>
        <p:spPr>
          <a:xfrm>
            <a:off x="227225" y="3512475"/>
            <a:ext cx="821100" cy="785400"/>
          </a:xfrm>
          <a:prstGeom prst="rect">
            <a:avLst/>
          </a:prstGeom>
          <a:noFill/>
          <a:ln>
            <a:noFill/>
          </a:ln>
        </p:spPr>
      </p:sp>
      <p:sp>
        <p:nvSpPr>
          <p:cNvPr id="388" name="Google Shape;388;p18"/>
          <p:cNvSpPr txBox="1">
            <a:spLocks noGrp="1"/>
          </p:cNvSpPr>
          <p:nvPr>
            <p:ph type="title" idx="6"/>
          </p:nvPr>
        </p:nvSpPr>
        <p:spPr>
          <a:xfrm>
            <a:off x="1048325" y="1832375"/>
            <a:ext cx="2069700" cy="785100"/>
          </a:xfrm>
          <a:prstGeom prst="rect">
            <a:avLst/>
          </a:prstGeom>
        </p:spPr>
        <p:txBody>
          <a:bodyPr spcFirstLastPara="1" wrap="square" lIns="182875" tIns="91425" rIns="91425" bIns="91425" anchor="t" anchorCtr="0">
            <a:noAutofit/>
          </a:bodyPr>
          <a:lstStyle>
            <a:lvl1pPr lvl="0">
              <a:spcBef>
                <a:spcPts val="0"/>
              </a:spcBef>
              <a:spcAft>
                <a:spcPts val="0"/>
              </a:spcAft>
              <a:buClr>
                <a:schemeClr val="dk1"/>
              </a:buClr>
              <a:buSzPts val="1000"/>
              <a:buFont typeface="Sora"/>
              <a:buNone/>
              <a:defRPr sz="1000">
                <a:solidFill>
                  <a:schemeClr val="dk1"/>
                </a:solidFill>
                <a:latin typeface="Sora"/>
                <a:ea typeface="Sora"/>
                <a:cs typeface="Sora"/>
                <a:sym typeface="Sora"/>
              </a:defRPr>
            </a:lvl1pPr>
            <a:lvl2pPr lvl="1">
              <a:spcBef>
                <a:spcPts val="0"/>
              </a:spcBef>
              <a:spcAft>
                <a:spcPts val="0"/>
              </a:spcAft>
              <a:buClr>
                <a:schemeClr val="dk1"/>
              </a:buClr>
              <a:buSzPts val="1000"/>
              <a:buFont typeface="Sora"/>
              <a:buNone/>
              <a:defRPr sz="1000">
                <a:solidFill>
                  <a:schemeClr val="dk1"/>
                </a:solidFill>
                <a:latin typeface="Sora"/>
                <a:ea typeface="Sora"/>
                <a:cs typeface="Sora"/>
                <a:sym typeface="Sora"/>
              </a:defRPr>
            </a:lvl2pPr>
            <a:lvl3pPr lvl="2">
              <a:spcBef>
                <a:spcPts val="0"/>
              </a:spcBef>
              <a:spcAft>
                <a:spcPts val="0"/>
              </a:spcAft>
              <a:buClr>
                <a:schemeClr val="dk1"/>
              </a:buClr>
              <a:buSzPts val="1000"/>
              <a:buFont typeface="Sora"/>
              <a:buNone/>
              <a:defRPr sz="1000">
                <a:solidFill>
                  <a:schemeClr val="dk1"/>
                </a:solidFill>
                <a:latin typeface="Sora"/>
                <a:ea typeface="Sora"/>
                <a:cs typeface="Sora"/>
                <a:sym typeface="Sora"/>
              </a:defRPr>
            </a:lvl3pPr>
            <a:lvl4pPr lvl="3">
              <a:spcBef>
                <a:spcPts val="0"/>
              </a:spcBef>
              <a:spcAft>
                <a:spcPts val="0"/>
              </a:spcAft>
              <a:buClr>
                <a:schemeClr val="dk1"/>
              </a:buClr>
              <a:buSzPts val="1000"/>
              <a:buFont typeface="Sora"/>
              <a:buNone/>
              <a:defRPr sz="1000">
                <a:solidFill>
                  <a:schemeClr val="dk1"/>
                </a:solidFill>
                <a:latin typeface="Sora"/>
                <a:ea typeface="Sora"/>
                <a:cs typeface="Sora"/>
                <a:sym typeface="Sora"/>
              </a:defRPr>
            </a:lvl4pPr>
            <a:lvl5pPr lvl="4">
              <a:spcBef>
                <a:spcPts val="0"/>
              </a:spcBef>
              <a:spcAft>
                <a:spcPts val="0"/>
              </a:spcAft>
              <a:buClr>
                <a:schemeClr val="dk1"/>
              </a:buClr>
              <a:buSzPts val="1000"/>
              <a:buFont typeface="Sora"/>
              <a:buNone/>
              <a:defRPr sz="1000">
                <a:solidFill>
                  <a:schemeClr val="dk1"/>
                </a:solidFill>
                <a:latin typeface="Sora"/>
                <a:ea typeface="Sora"/>
                <a:cs typeface="Sora"/>
                <a:sym typeface="Sora"/>
              </a:defRPr>
            </a:lvl5pPr>
            <a:lvl6pPr lvl="5">
              <a:spcBef>
                <a:spcPts val="0"/>
              </a:spcBef>
              <a:spcAft>
                <a:spcPts val="0"/>
              </a:spcAft>
              <a:buClr>
                <a:schemeClr val="dk1"/>
              </a:buClr>
              <a:buSzPts val="1000"/>
              <a:buFont typeface="Sora"/>
              <a:buNone/>
              <a:defRPr sz="1000">
                <a:solidFill>
                  <a:schemeClr val="dk1"/>
                </a:solidFill>
                <a:latin typeface="Sora"/>
                <a:ea typeface="Sora"/>
                <a:cs typeface="Sora"/>
                <a:sym typeface="Sora"/>
              </a:defRPr>
            </a:lvl6pPr>
            <a:lvl7pPr lvl="6">
              <a:spcBef>
                <a:spcPts val="0"/>
              </a:spcBef>
              <a:spcAft>
                <a:spcPts val="0"/>
              </a:spcAft>
              <a:buClr>
                <a:schemeClr val="dk1"/>
              </a:buClr>
              <a:buSzPts val="1000"/>
              <a:buFont typeface="Sora"/>
              <a:buNone/>
              <a:defRPr sz="1000">
                <a:solidFill>
                  <a:schemeClr val="dk1"/>
                </a:solidFill>
                <a:latin typeface="Sora"/>
                <a:ea typeface="Sora"/>
                <a:cs typeface="Sora"/>
                <a:sym typeface="Sora"/>
              </a:defRPr>
            </a:lvl7pPr>
            <a:lvl8pPr lvl="7">
              <a:spcBef>
                <a:spcPts val="0"/>
              </a:spcBef>
              <a:spcAft>
                <a:spcPts val="0"/>
              </a:spcAft>
              <a:buClr>
                <a:schemeClr val="dk1"/>
              </a:buClr>
              <a:buSzPts val="1000"/>
              <a:buFont typeface="Sora"/>
              <a:buNone/>
              <a:defRPr sz="1000">
                <a:solidFill>
                  <a:schemeClr val="dk1"/>
                </a:solidFill>
                <a:latin typeface="Sora"/>
                <a:ea typeface="Sora"/>
                <a:cs typeface="Sora"/>
                <a:sym typeface="Sora"/>
              </a:defRPr>
            </a:lvl8pPr>
            <a:lvl9pPr lvl="8">
              <a:spcBef>
                <a:spcPts val="0"/>
              </a:spcBef>
              <a:spcAft>
                <a:spcPts val="0"/>
              </a:spcAft>
              <a:buClr>
                <a:schemeClr val="dk1"/>
              </a:buClr>
              <a:buSzPts val="1000"/>
              <a:buFont typeface="Sora"/>
              <a:buNone/>
              <a:defRPr sz="1000">
                <a:solidFill>
                  <a:schemeClr val="dk1"/>
                </a:solidFill>
                <a:latin typeface="Sora"/>
                <a:ea typeface="Sora"/>
                <a:cs typeface="Sora"/>
                <a:sym typeface="Sora"/>
              </a:defRPr>
            </a:lvl9pPr>
          </a:lstStyle>
          <a:p>
            <a:endParaRPr/>
          </a:p>
        </p:txBody>
      </p:sp>
      <p:sp>
        <p:nvSpPr>
          <p:cNvPr id="389" name="Google Shape;389;p18"/>
          <p:cNvSpPr txBox="1">
            <a:spLocks noGrp="1"/>
          </p:cNvSpPr>
          <p:nvPr>
            <p:ph type="title" idx="7"/>
          </p:nvPr>
        </p:nvSpPr>
        <p:spPr>
          <a:xfrm>
            <a:off x="1048325" y="2672425"/>
            <a:ext cx="2069700" cy="785100"/>
          </a:xfrm>
          <a:prstGeom prst="rect">
            <a:avLst/>
          </a:prstGeom>
        </p:spPr>
        <p:txBody>
          <a:bodyPr spcFirstLastPara="1" wrap="square" lIns="182875" tIns="91425" rIns="91425" bIns="91425" anchor="t" anchorCtr="0">
            <a:noAutofit/>
          </a:bodyPr>
          <a:lstStyle>
            <a:lvl1pPr lvl="0">
              <a:spcBef>
                <a:spcPts val="0"/>
              </a:spcBef>
              <a:spcAft>
                <a:spcPts val="0"/>
              </a:spcAft>
              <a:buClr>
                <a:schemeClr val="dk1"/>
              </a:buClr>
              <a:buSzPts val="1000"/>
              <a:buFont typeface="Sora"/>
              <a:buNone/>
              <a:defRPr sz="1000">
                <a:solidFill>
                  <a:schemeClr val="dk1"/>
                </a:solidFill>
                <a:latin typeface="Sora"/>
                <a:ea typeface="Sora"/>
                <a:cs typeface="Sora"/>
                <a:sym typeface="Sora"/>
              </a:defRPr>
            </a:lvl1pPr>
            <a:lvl2pPr lvl="1">
              <a:spcBef>
                <a:spcPts val="0"/>
              </a:spcBef>
              <a:spcAft>
                <a:spcPts val="0"/>
              </a:spcAft>
              <a:buClr>
                <a:schemeClr val="dk1"/>
              </a:buClr>
              <a:buSzPts val="1000"/>
              <a:buFont typeface="Sora"/>
              <a:buNone/>
              <a:defRPr sz="1000">
                <a:solidFill>
                  <a:schemeClr val="dk1"/>
                </a:solidFill>
                <a:latin typeface="Sora"/>
                <a:ea typeface="Sora"/>
                <a:cs typeface="Sora"/>
                <a:sym typeface="Sora"/>
              </a:defRPr>
            </a:lvl2pPr>
            <a:lvl3pPr lvl="2">
              <a:spcBef>
                <a:spcPts val="0"/>
              </a:spcBef>
              <a:spcAft>
                <a:spcPts val="0"/>
              </a:spcAft>
              <a:buClr>
                <a:schemeClr val="dk1"/>
              </a:buClr>
              <a:buSzPts val="1000"/>
              <a:buFont typeface="Sora"/>
              <a:buNone/>
              <a:defRPr sz="1000">
                <a:solidFill>
                  <a:schemeClr val="dk1"/>
                </a:solidFill>
                <a:latin typeface="Sora"/>
                <a:ea typeface="Sora"/>
                <a:cs typeface="Sora"/>
                <a:sym typeface="Sora"/>
              </a:defRPr>
            </a:lvl3pPr>
            <a:lvl4pPr lvl="3">
              <a:spcBef>
                <a:spcPts val="0"/>
              </a:spcBef>
              <a:spcAft>
                <a:spcPts val="0"/>
              </a:spcAft>
              <a:buClr>
                <a:schemeClr val="dk1"/>
              </a:buClr>
              <a:buSzPts val="1000"/>
              <a:buFont typeface="Sora"/>
              <a:buNone/>
              <a:defRPr sz="1000">
                <a:solidFill>
                  <a:schemeClr val="dk1"/>
                </a:solidFill>
                <a:latin typeface="Sora"/>
                <a:ea typeface="Sora"/>
                <a:cs typeface="Sora"/>
                <a:sym typeface="Sora"/>
              </a:defRPr>
            </a:lvl4pPr>
            <a:lvl5pPr lvl="4">
              <a:spcBef>
                <a:spcPts val="0"/>
              </a:spcBef>
              <a:spcAft>
                <a:spcPts val="0"/>
              </a:spcAft>
              <a:buClr>
                <a:schemeClr val="dk1"/>
              </a:buClr>
              <a:buSzPts val="1000"/>
              <a:buFont typeface="Sora"/>
              <a:buNone/>
              <a:defRPr sz="1000">
                <a:solidFill>
                  <a:schemeClr val="dk1"/>
                </a:solidFill>
                <a:latin typeface="Sora"/>
                <a:ea typeface="Sora"/>
                <a:cs typeface="Sora"/>
                <a:sym typeface="Sora"/>
              </a:defRPr>
            </a:lvl5pPr>
            <a:lvl6pPr lvl="5">
              <a:spcBef>
                <a:spcPts val="0"/>
              </a:spcBef>
              <a:spcAft>
                <a:spcPts val="0"/>
              </a:spcAft>
              <a:buClr>
                <a:schemeClr val="dk1"/>
              </a:buClr>
              <a:buSzPts val="1000"/>
              <a:buFont typeface="Sora"/>
              <a:buNone/>
              <a:defRPr sz="1000">
                <a:solidFill>
                  <a:schemeClr val="dk1"/>
                </a:solidFill>
                <a:latin typeface="Sora"/>
                <a:ea typeface="Sora"/>
                <a:cs typeface="Sora"/>
                <a:sym typeface="Sora"/>
              </a:defRPr>
            </a:lvl6pPr>
            <a:lvl7pPr lvl="6">
              <a:spcBef>
                <a:spcPts val="0"/>
              </a:spcBef>
              <a:spcAft>
                <a:spcPts val="0"/>
              </a:spcAft>
              <a:buClr>
                <a:schemeClr val="dk1"/>
              </a:buClr>
              <a:buSzPts val="1000"/>
              <a:buFont typeface="Sora"/>
              <a:buNone/>
              <a:defRPr sz="1000">
                <a:solidFill>
                  <a:schemeClr val="dk1"/>
                </a:solidFill>
                <a:latin typeface="Sora"/>
                <a:ea typeface="Sora"/>
                <a:cs typeface="Sora"/>
                <a:sym typeface="Sora"/>
              </a:defRPr>
            </a:lvl7pPr>
            <a:lvl8pPr lvl="7">
              <a:spcBef>
                <a:spcPts val="0"/>
              </a:spcBef>
              <a:spcAft>
                <a:spcPts val="0"/>
              </a:spcAft>
              <a:buClr>
                <a:schemeClr val="dk1"/>
              </a:buClr>
              <a:buSzPts val="1000"/>
              <a:buFont typeface="Sora"/>
              <a:buNone/>
              <a:defRPr sz="1000">
                <a:solidFill>
                  <a:schemeClr val="dk1"/>
                </a:solidFill>
                <a:latin typeface="Sora"/>
                <a:ea typeface="Sora"/>
                <a:cs typeface="Sora"/>
                <a:sym typeface="Sora"/>
              </a:defRPr>
            </a:lvl8pPr>
            <a:lvl9pPr lvl="8">
              <a:spcBef>
                <a:spcPts val="0"/>
              </a:spcBef>
              <a:spcAft>
                <a:spcPts val="0"/>
              </a:spcAft>
              <a:buClr>
                <a:schemeClr val="dk1"/>
              </a:buClr>
              <a:buSzPts val="1000"/>
              <a:buFont typeface="Sora"/>
              <a:buNone/>
              <a:defRPr sz="1000">
                <a:solidFill>
                  <a:schemeClr val="dk1"/>
                </a:solidFill>
                <a:latin typeface="Sora"/>
                <a:ea typeface="Sora"/>
                <a:cs typeface="Sora"/>
                <a:sym typeface="Sora"/>
              </a:defRPr>
            </a:lvl9pPr>
          </a:lstStyle>
          <a:p>
            <a:endParaRPr/>
          </a:p>
        </p:txBody>
      </p:sp>
      <p:sp>
        <p:nvSpPr>
          <p:cNvPr id="390" name="Google Shape;390;p18"/>
          <p:cNvSpPr txBox="1">
            <a:spLocks noGrp="1"/>
          </p:cNvSpPr>
          <p:nvPr>
            <p:ph type="title" idx="8"/>
          </p:nvPr>
        </p:nvSpPr>
        <p:spPr>
          <a:xfrm>
            <a:off x="1048325" y="3512475"/>
            <a:ext cx="2069700" cy="785100"/>
          </a:xfrm>
          <a:prstGeom prst="rect">
            <a:avLst/>
          </a:prstGeom>
        </p:spPr>
        <p:txBody>
          <a:bodyPr spcFirstLastPara="1" wrap="square" lIns="182875" tIns="91425" rIns="91425" bIns="91425" anchor="t" anchorCtr="0">
            <a:noAutofit/>
          </a:bodyPr>
          <a:lstStyle>
            <a:lvl1pPr lvl="0">
              <a:spcBef>
                <a:spcPts val="0"/>
              </a:spcBef>
              <a:spcAft>
                <a:spcPts val="0"/>
              </a:spcAft>
              <a:buClr>
                <a:schemeClr val="dk1"/>
              </a:buClr>
              <a:buSzPts val="1000"/>
              <a:buFont typeface="Sora"/>
              <a:buNone/>
              <a:defRPr sz="1000">
                <a:solidFill>
                  <a:schemeClr val="dk1"/>
                </a:solidFill>
                <a:latin typeface="Sora"/>
                <a:ea typeface="Sora"/>
                <a:cs typeface="Sora"/>
                <a:sym typeface="Sora"/>
              </a:defRPr>
            </a:lvl1pPr>
            <a:lvl2pPr lvl="1">
              <a:spcBef>
                <a:spcPts val="0"/>
              </a:spcBef>
              <a:spcAft>
                <a:spcPts val="0"/>
              </a:spcAft>
              <a:buClr>
                <a:schemeClr val="dk1"/>
              </a:buClr>
              <a:buSzPts val="1000"/>
              <a:buFont typeface="Sora"/>
              <a:buNone/>
              <a:defRPr sz="1000">
                <a:solidFill>
                  <a:schemeClr val="dk1"/>
                </a:solidFill>
                <a:latin typeface="Sora"/>
                <a:ea typeface="Sora"/>
                <a:cs typeface="Sora"/>
                <a:sym typeface="Sora"/>
              </a:defRPr>
            </a:lvl2pPr>
            <a:lvl3pPr lvl="2">
              <a:spcBef>
                <a:spcPts val="0"/>
              </a:spcBef>
              <a:spcAft>
                <a:spcPts val="0"/>
              </a:spcAft>
              <a:buClr>
                <a:schemeClr val="dk1"/>
              </a:buClr>
              <a:buSzPts val="1000"/>
              <a:buFont typeface="Sora"/>
              <a:buNone/>
              <a:defRPr sz="1000">
                <a:solidFill>
                  <a:schemeClr val="dk1"/>
                </a:solidFill>
                <a:latin typeface="Sora"/>
                <a:ea typeface="Sora"/>
                <a:cs typeface="Sora"/>
                <a:sym typeface="Sora"/>
              </a:defRPr>
            </a:lvl3pPr>
            <a:lvl4pPr lvl="3">
              <a:spcBef>
                <a:spcPts val="0"/>
              </a:spcBef>
              <a:spcAft>
                <a:spcPts val="0"/>
              </a:spcAft>
              <a:buClr>
                <a:schemeClr val="dk1"/>
              </a:buClr>
              <a:buSzPts val="1000"/>
              <a:buFont typeface="Sora"/>
              <a:buNone/>
              <a:defRPr sz="1000">
                <a:solidFill>
                  <a:schemeClr val="dk1"/>
                </a:solidFill>
                <a:latin typeface="Sora"/>
                <a:ea typeface="Sora"/>
                <a:cs typeface="Sora"/>
                <a:sym typeface="Sora"/>
              </a:defRPr>
            </a:lvl4pPr>
            <a:lvl5pPr lvl="4">
              <a:spcBef>
                <a:spcPts val="0"/>
              </a:spcBef>
              <a:spcAft>
                <a:spcPts val="0"/>
              </a:spcAft>
              <a:buClr>
                <a:schemeClr val="dk1"/>
              </a:buClr>
              <a:buSzPts val="1000"/>
              <a:buFont typeface="Sora"/>
              <a:buNone/>
              <a:defRPr sz="1000">
                <a:solidFill>
                  <a:schemeClr val="dk1"/>
                </a:solidFill>
                <a:latin typeface="Sora"/>
                <a:ea typeface="Sora"/>
                <a:cs typeface="Sora"/>
                <a:sym typeface="Sora"/>
              </a:defRPr>
            </a:lvl5pPr>
            <a:lvl6pPr lvl="5">
              <a:spcBef>
                <a:spcPts val="0"/>
              </a:spcBef>
              <a:spcAft>
                <a:spcPts val="0"/>
              </a:spcAft>
              <a:buClr>
                <a:schemeClr val="dk1"/>
              </a:buClr>
              <a:buSzPts val="1000"/>
              <a:buFont typeface="Sora"/>
              <a:buNone/>
              <a:defRPr sz="1000">
                <a:solidFill>
                  <a:schemeClr val="dk1"/>
                </a:solidFill>
                <a:latin typeface="Sora"/>
                <a:ea typeface="Sora"/>
                <a:cs typeface="Sora"/>
                <a:sym typeface="Sora"/>
              </a:defRPr>
            </a:lvl6pPr>
            <a:lvl7pPr lvl="6">
              <a:spcBef>
                <a:spcPts val="0"/>
              </a:spcBef>
              <a:spcAft>
                <a:spcPts val="0"/>
              </a:spcAft>
              <a:buClr>
                <a:schemeClr val="dk1"/>
              </a:buClr>
              <a:buSzPts val="1000"/>
              <a:buFont typeface="Sora"/>
              <a:buNone/>
              <a:defRPr sz="1000">
                <a:solidFill>
                  <a:schemeClr val="dk1"/>
                </a:solidFill>
                <a:latin typeface="Sora"/>
                <a:ea typeface="Sora"/>
                <a:cs typeface="Sora"/>
                <a:sym typeface="Sora"/>
              </a:defRPr>
            </a:lvl7pPr>
            <a:lvl8pPr lvl="7">
              <a:spcBef>
                <a:spcPts val="0"/>
              </a:spcBef>
              <a:spcAft>
                <a:spcPts val="0"/>
              </a:spcAft>
              <a:buClr>
                <a:schemeClr val="dk1"/>
              </a:buClr>
              <a:buSzPts val="1000"/>
              <a:buFont typeface="Sora"/>
              <a:buNone/>
              <a:defRPr sz="1000">
                <a:solidFill>
                  <a:schemeClr val="dk1"/>
                </a:solidFill>
                <a:latin typeface="Sora"/>
                <a:ea typeface="Sora"/>
                <a:cs typeface="Sora"/>
                <a:sym typeface="Sora"/>
              </a:defRPr>
            </a:lvl8pPr>
            <a:lvl9pPr lvl="8">
              <a:spcBef>
                <a:spcPts val="0"/>
              </a:spcBef>
              <a:spcAft>
                <a:spcPts val="0"/>
              </a:spcAft>
              <a:buClr>
                <a:schemeClr val="dk1"/>
              </a:buClr>
              <a:buSzPts val="1000"/>
              <a:buFont typeface="Sora"/>
              <a:buNone/>
              <a:defRPr sz="1000">
                <a:solidFill>
                  <a:schemeClr val="dk1"/>
                </a:solidFill>
                <a:latin typeface="Sora"/>
                <a:ea typeface="Sora"/>
                <a:cs typeface="Sora"/>
                <a:sym typeface="Sora"/>
              </a:defRPr>
            </a:lvl9pPr>
          </a:lstStyle>
          <a:p>
            <a:endParaRPr/>
          </a:p>
        </p:txBody>
      </p:sp>
      <p:sp>
        <p:nvSpPr>
          <p:cNvPr id="391" name="Google Shape;391;p18"/>
          <p:cNvSpPr txBox="1">
            <a:spLocks noGrp="1"/>
          </p:cNvSpPr>
          <p:nvPr>
            <p:ph type="title" idx="9"/>
          </p:nvPr>
        </p:nvSpPr>
        <p:spPr>
          <a:xfrm>
            <a:off x="3820750" y="1711525"/>
            <a:ext cx="1800000" cy="1522200"/>
          </a:xfrm>
          <a:prstGeom prst="rect">
            <a:avLst/>
          </a:prstGeom>
        </p:spPr>
        <p:txBody>
          <a:bodyPr spcFirstLastPara="1" wrap="square" lIns="0" tIns="91425" rIns="0" bIns="91425" anchor="t" anchorCtr="0">
            <a:noAutofit/>
          </a:bodyPr>
          <a:lstStyle>
            <a:lvl1pPr lvl="0">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1pPr>
            <a:lvl2pPr lvl="1">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2pPr>
            <a:lvl3pPr lvl="2">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3pPr>
            <a:lvl4pPr lvl="3">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4pPr>
            <a:lvl5pPr lvl="4">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5pPr>
            <a:lvl6pPr lvl="5">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6pPr>
            <a:lvl7pPr lvl="6">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7pPr>
            <a:lvl8pPr lvl="7">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8pPr>
            <a:lvl9pPr lvl="8">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9pPr>
          </a:lstStyle>
          <a:p>
            <a:endParaRPr/>
          </a:p>
        </p:txBody>
      </p:sp>
      <p:sp>
        <p:nvSpPr>
          <p:cNvPr id="392" name="Google Shape;392;p18"/>
          <p:cNvSpPr txBox="1">
            <a:spLocks noGrp="1"/>
          </p:cNvSpPr>
          <p:nvPr>
            <p:ph type="title" idx="13"/>
          </p:nvPr>
        </p:nvSpPr>
        <p:spPr>
          <a:xfrm>
            <a:off x="7107575" y="1711450"/>
            <a:ext cx="874200" cy="1522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1pPr>
            <a:lvl2pPr lvl="1">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2pPr>
            <a:lvl3pPr lvl="2">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3pPr>
            <a:lvl4pPr lvl="3">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4pPr>
            <a:lvl5pPr lvl="4">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5pPr>
            <a:lvl6pPr lvl="5">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6pPr>
            <a:lvl7pPr lvl="6">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7pPr>
            <a:lvl8pPr lvl="7">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8pPr>
            <a:lvl9pPr lvl="8">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9pPr>
          </a:lstStyle>
          <a:p>
            <a:endParaRPr/>
          </a:p>
        </p:txBody>
      </p:sp>
      <p:sp>
        <p:nvSpPr>
          <p:cNvPr id="393" name="Google Shape;393;p18"/>
          <p:cNvSpPr txBox="1">
            <a:spLocks noGrp="1"/>
          </p:cNvSpPr>
          <p:nvPr>
            <p:ph type="title" idx="14"/>
          </p:nvPr>
        </p:nvSpPr>
        <p:spPr>
          <a:xfrm>
            <a:off x="5518325" y="1711575"/>
            <a:ext cx="1322100" cy="1522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1pPr>
            <a:lvl2pPr lvl="1">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2pPr>
            <a:lvl3pPr lvl="2">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3pPr>
            <a:lvl4pPr lvl="3">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4pPr>
            <a:lvl5pPr lvl="4">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5pPr>
            <a:lvl6pPr lvl="5">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6pPr>
            <a:lvl7pPr lvl="6">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7pPr>
            <a:lvl8pPr lvl="7">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8pPr>
            <a:lvl9pPr lvl="8">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9pPr>
          </a:lstStyle>
          <a:p>
            <a:endParaRPr/>
          </a:p>
        </p:txBody>
      </p:sp>
      <p:sp>
        <p:nvSpPr>
          <p:cNvPr id="394" name="Google Shape;394;p18"/>
          <p:cNvSpPr txBox="1">
            <a:spLocks noGrp="1"/>
          </p:cNvSpPr>
          <p:nvPr>
            <p:ph type="title" idx="15"/>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a:endParaRPr/>
          </a:p>
        </p:txBody>
      </p:sp>
      <p:sp>
        <p:nvSpPr>
          <p:cNvPr id="395" name="Google Shape;395;p18"/>
          <p:cNvSpPr txBox="1">
            <a:spLocks noGrp="1"/>
          </p:cNvSpPr>
          <p:nvPr>
            <p:ph type="title" idx="16"/>
          </p:nvPr>
        </p:nvSpPr>
        <p:spPr>
          <a:xfrm>
            <a:off x="93381" y="502775"/>
            <a:ext cx="7178100" cy="7851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solidFill>
                  <a:schemeClr val="dk2"/>
                </a:solidFill>
              </a:defRPr>
            </a:lvl1pPr>
            <a:lvl2pPr lvl="1">
              <a:lnSpc>
                <a:spcPct val="115000"/>
              </a:lnSpc>
              <a:spcBef>
                <a:spcPts val="0"/>
              </a:spcBef>
              <a:spcAft>
                <a:spcPts val="0"/>
              </a:spcAft>
              <a:buNone/>
              <a:defRPr sz="3600">
                <a:solidFill>
                  <a:schemeClr val="dk2"/>
                </a:solidFill>
              </a:defRPr>
            </a:lvl2pPr>
            <a:lvl3pPr lvl="2">
              <a:lnSpc>
                <a:spcPct val="115000"/>
              </a:lnSpc>
              <a:spcBef>
                <a:spcPts val="0"/>
              </a:spcBef>
              <a:spcAft>
                <a:spcPts val="0"/>
              </a:spcAft>
              <a:buNone/>
              <a:defRPr sz="3600">
                <a:solidFill>
                  <a:schemeClr val="dk2"/>
                </a:solidFill>
              </a:defRPr>
            </a:lvl3pPr>
            <a:lvl4pPr lvl="3">
              <a:lnSpc>
                <a:spcPct val="115000"/>
              </a:lnSpc>
              <a:spcBef>
                <a:spcPts val="0"/>
              </a:spcBef>
              <a:spcAft>
                <a:spcPts val="0"/>
              </a:spcAft>
              <a:buNone/>
              <a:defRPr sz="3600">
                <a:solidFill>
                  <a:schemeClr val="dk2"/>
                </a:solidFill>
              </a:defRPr>
            </a:lvl4pPr>
            <a:lvl5pPr lvl="4">
              <a:lnSpc>
                <a:spcPct val="115000"/>
              </a:lnSpc>
              <a:spcBef>
                <a:spcPts val="0"/>
              </a:spcBef>
              <a:spcAft>
                <a:spcPts val="0"/>
              </a:spcAft>
              <a:buNone/>
              <a:defRPr sz="3600">
                <a:solidFill>
                  <a:schemeClr val="dk2"/>
                </a:solidFill>
              </a:defRPr>
            </a:lvl5pPr>
            <a:lvl6pPr lvl="5">
              <a:lnSpc>
                <a:spcPct val="115000"/>
              </a:lnSpc>
              <a:spcBef>
                <a:spcPts val="0"/>
              </a:spcBef>
              <a:spcAft>
                <a:spcPts val="0"/>
              </a:spcAft>
              <a:buNone/>
              <a:defRPr sz="3600">
                <a:solidFill>
                  <a:schemeClr val="dk2"/>
                </a:solidFill>
              </a:defRPr>
            </a:lvl6pPr>
            <a:lvl7pPr lvl="6">
              <a:lnSpc>
                <a:spcPct val="115000"/>
              </a:lnSpc>
              <a:spcBef>
                <a:spcPts val="0"/>
              </a:spcBef>
              <a:spcAft>
                <a:spcPts val="0"/>
              </a:spcAft>
              <a:buNone/>
              <a:defRPr sz="3600">
                <a:solidFill>
                  <a:schemeClr val="dk2"/>
                </a:solidFill>
              </a:defRPr>
            </a:lvl7pPr>
            <a:lvl8pPr lvl="7">
              <a:lnSpc>
                <a:spcPct val="115000"/>
              </a:lnSpc>
              <a:spcBef>
                <a:spcPts val="0"/>
              </a:spcBef>
              <a:spcAft>
                <a:spcPts val="0"/>
              </a:spcAft>
              <a:buNone/>
              <a:defRPr sz="3600">
                <a:solidFill>
                  <a:schemeClr val="dk2"/>
                </a:solidFill>
              </a:defRPr>
            </a:lvl8pPr>
            <a:lvl9pPr lvl="8">
              <a:lnSpc>
                <a:spcPct val="115000"/>
              </a:lnSpc>
              <a:spcBef>
                <a:spcPts val="0"/>
              </a:spcBef>
              <a:spcAft>
                <a:spcPts val="0"/>
              </a:spcAft>
              <a:buNone/>
              <a:defRPr sz="3600">
                <a:solidFill>
                  <a:schemeClr val="dk2"/>
                </a:solidFill>
              </a:defRPr>
            </a:lvl9pPr>
          </a:lstStyle>
          <a:p>
            <a:endParaRPr/>
          </a:p>
        </p:txBody>
      </p:sp>
      <p:sp>
        <p:nvSpPr>
          <p:cNvPr id="396" name="Google Shape;396;p18"/>
          <p:cNvSpPr txBox="1">
            <a:spLocks noGrp="1"/>
          </p:cNvSpPr>
          <p:nvPr>
            <p:ph type="title" idx="17"/>
          </p:nvPr>
        </p:nvSpPr>
        <p:spPr>
          <a:xfrm>
            <a:off x="228600" y="4774929"/>
            <a:ext cx="1939200" cy="189300"/>
          </a:xfrm>
          <a:prstGeom prst="rect">
            <a:avLst/>
          </a:prstGeom>
        </p:spPr>
        <p:txBody>
          <a:bodyPr spcFirstLastPara="1" wrap="square" lIns="0" tIns="0" rIns="0" bIns="0"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eadline and Project Roadmap">
  <p:cSld name="BLANK_1_1_1_1_1_1_1_1_1_1_3_1">
    <p:bg>
      <p:bgPr>
        <a:solidFill>
          <a:schemeClr val="lt1"/>
        </a:solidFill>
        <a:effectLst/>
      </p:bgPr>
    </p:bg>
    <p:spTree>
      <p:nvGrpSpPr>
        <p:cNvPr id="1" name="Shape 397"/>
        <p:cNvGrpSpPr/>
        <p:nvPr/>
      </p:nvGrpSpPr>
      <p:grpSpPr>
        <a:xfrm>
          <a:off x="0" y="0"/>
          <a:ext cx="0" cy="0"/>
          <a:chOff x="0" y="0"/>
          <a:chExt cx="0" cy="0"/>
        </a:xfrm>
      </p:grpSpPr>
      <p:sp>
        <p:nvSpPr>
          <p:cNvPr id="398" name="Google Shape;398;p19"/>
          <p:cNvSpPr txBox="1">
            <a:spLocks noGrp="1"/>
          </p:cNvSpPr>
          <p:nvPr>
            <p:ph type="title"/>
          </p:nvPr>
        </p:nvSpPr>
        <p:spPr>
          <a:xfrm>
            <a:off x="134550" y="1339350"/>
            <a:ext cx="1119600" cy="297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9pPr>
          </a:lstStyle>
          <a:p>
            <a:endParaRPr/>
          </a:p>
        </p:txBody>
      </p:sp>
      <p:sp>
        <p:nvSpPr>
          <p:cNvPr id="399" name="Google Shape;399;p19"/>
          <p:cNvSpPr txBox="1">
            <a:spLocks noGrp="1"/>
          </p:cNvSpPr>
          <p:nvPr>
            <p:ph type="title" idx="2"/>
          </p:nvPr>
        </p:nvSpPr>
        <p:spPr>
          <a:xfrm>
            <a:off x="1326150" y="904338"/>
            <a:ext cx="22965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9pPr>
          </a:lstStyle>
          <a:p>
            <a:endParaRPr/>
          </a:p>
        </p:txBody>
      </p:sp>
      <p:sp>
        <p:nvSpPr>
          <p:cNvPr id="400" name="Google Shape;400;p19"/>
          <p:cNvSpPr txBox="1">
            <a:spLocks noGrp="1"/>
          </p:cNvSpPr>
          <p:nvPr>
            <p:ph type="title" idx="3"/>
          </p:nvPr>
        </p:nvSpPr>
        <p:spPr>
          <a:xfrm>
            <a:off x="3877025" y="904338"/>
            <a:ext cx="22965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9pPr>
          </a:lstStyle>
          <a:p>
            <a:endParaRPr/>
          </a:p>
        </p:txBody>
      </p:sp>
      <p:sp>
        <p:nvSpPr>
          <p:cNvPr id="401" name="Google Shape;401;p19"/>
          <p:cNvSpPr txBox="1">
            <a:spLocks noGrp="1"/>
          </p:cNvSpPr>
          <p:nvPr>
            <p:ph type="title" idx="4"/>
          </p:nvPr>
        </p:nvSpPr>
        <p:spPr>
          <a:xfrm>
            <a:off x="6291700" y="904338"/>
            <a:ext cx="22965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9pPr>
          </a:lstStyle>
          <a:p>
            <a:endParaRPr/>
          </a:p>
        </p:txBody>
      </p:sp>
      <p:sp>
        <p:nvSpPr>
          <p:cNvPr id="402" name="Google Shape;402;p19"/>
          <p:cNvSpPr txBox="1">
            <a:spLocks noGrp="1"/>
          </p:cNvSpPr>
          <p:nvPr>
            <p:ph type="title" idx="5"/>
          </p:nvPr>
        </p:nvSpPr>
        <p:spPr>
          <a:xfrm>
            <a:off x="134550" y="2545225"/>
            <a:ext cx="11196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9pPr>
          </a:lstStyle>
          <a:p>
            <a:endParaRPr/>
          </a:p>
        </p:txBody>
      </p:sp>
      <p:sp>
        <p:nvSpPr>
          <p:cNvPr id="403" name="Google Shape;403;p19"/>
          <p:cNvSpPr txBox="1">
            <a:spLocks noGrp="1"/>
          </p:cNvSpPr>
          <p:nvPr>
            <p:ph type="title" idx="6"/>
          </p:nvPr>
        </p:nvSpPr>
        <p:spPr>
          <a:xfrm>
            <a:off x="134550" y="3703975"/>
            <a:ext cx="1119600" cy="297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9pPr>
          </a:lstStyle>
          <a:p>
            <a:endParaRPr/>
          </a:p>
        </p:txBody>
      </p:sp>
      <p:sp>
        <p:nvSpPr>
          <p:cNvPr id="404" name="Google Shape;404;p19"/>
          <p:cNvSpPr txBox="1">
            <a:spLocks noGrp="1"/>
          </p:cNvSpPr>
          <p:nvPr>
            <p:ph type="title" idx="7"/>
          </p:nvPr>
        </p:nvSpPr>
        <p:spPr>
          <a:xfrm>
            <a:off x="3877025" y="1339350"/>
            <a:ext cx="2160300" cy="9099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000"/>
              <a:buFont typeface="Sora"/>
              <a:buNone/>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a:endParaRPr/>
          </a:p>
        </p:txBody>
      </p:sp>
      <p:sp>
        <p:nvSpPr>
          <p:cNvPr id="405" name="Google Shape;405;p19"/>
          <p:cNvSpPr txBox="1">
            <a:spLocks noGrp="1"/>
          </p:cNvSpPr>
          <p:nvPr>
            <p:ph type="title" idx="8"/>
          </p:nvPr>
        </p:nvSpPr>
        <p:spPr>
          <a:xfrm>
            <a:off x="3877025" y="2552413"/>
            <a:ext cx="2160300" cy="9099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9pPr>
          </a:lstStyle>
          <a:p>
            <a:endParaRPr/>
          </a:p>
        </p:txBody>
      </p:sp>
      <p:sp>
        <p:nvSpPr>
          <p:cNvPr id="406" name="Google Shape;406;p19"/>
          <p:cNvSpPr txBox="1">
            <a:spLocks noGrp="1"/>
          </p:cNvSpPr>
          <p:nvPr>
            <p:ph type="title" idx="9"/>
          </p:nvPr>
        </p:nvSpPr>
        <p:spPr>
          <a:xfrm>
            <a:off x="3877025" y="3711169"/>
            <a:ext cx="2160300" cy="9099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9pPr>
          </a:lstStyle>
          <a:p>
            <a:endParaRPr/>
          </a:p>
        </p:txBody>
      </p:sp>
      <p:sp>
        <p:nvSpPr>
          <p:cNvPr id="407" name="Google Shape;407;p19"/>
          <p:cNvSpPr txBox="1">
            <a:spLocks noGrp="1"/>
          </p:cNvSpPr>
          <p:nvPr>
            <p:ph type="title" idx="13"/>
          </p:nvPr>
        </p:nvSpPr>
        <p:spPr>
          <a:xfrm>
            <a:off x="6427900" y="2552413"/>
            <a:ext cx="2160300" cy="9099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000"/>
              <a:buFont typeface="Sora"/>
              <a:buChar char="➔"/>
              <a:defRPr sz="1000">
                <a:latin typeface="Sora"/>
                <a:ea typeface="Sora"/>
                <a:cs typeface="Sora"/>
                <a:sym typeface="Sora"/>
              </a:defRPr>
            </a:lvl1pPr>
            <a:lvl2pPr lvl="1">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9pPr>
          </a:lstStyle>
          <a:p>
            <a:endParaRPr/>
          </a:p>
        </p:txBody>
      </p:sp>
      <p:sp>
        <p:nvSpPr>
          <p:cNvPr id="408" name="Google Shape;408;p19"/>
          <p:cNvSpPr txBox="1">
            <a:spLocks noGrp="1"/>
          </p:cNvSpPr>
          <p:nvPr>
            <p:ph type="title" idx="14"/>
          </p:nvPr>
        </p:nvSpPr>
        <p:spPr>
          <a:xfrm>
            <a:off x="6427900" y="1339350"/>
            <a:ext cx="2160300" cy="9099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000"/>
              <a:buFont typeface="Sora"/>
              <a:buChar char="➔"/>
              <a:defRPr sz="1000">
                <a:latin typeface="Sora"/>
                <a:ea typeface="Sora"/>
                <a:cs typeface="Sora"/>
                <a:sym typeface="Sora"/>
              </a:defRPr>
            </a:lvl1pPr>
            <a:lvl2pPr lvl="1">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9pPr>
          </a:lstStyle>
          <a:p>
            <a:endParaRPr/>
          </a:p>
        </p:txBody>
      </p:sp>
      <p:sp>
        <p:nvSpPr>
          <p:cNvPr id="409" name="Google Shape;409;p19"/>
          <p:cNvSpPr txBox="1">
            <a:spLocks noGrp="1"/>
          </p:cNvSpPr>
          <p:nvPr>
            <p:ph type="title" idx="15"/>
          </p:nvPr>
        </p:nvSpPr>
        <p:spPr>
          <a:xfrm>
            <a:off x="6427900" y="3711169"/>
            <a:ext cx="2160300" cy="9099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1000"/>
              <a:buFont typeface="Sora"/>
              <a:buChar char="➔"/>
              <a:defRPr sz="1000">
                <a:latin typeface="Sora"/>
                <a:ea typeface="Sora"/>
                <a:cs typeface="Sora"/>
                <a:sym typeface="Sora"/>
              </a:defRPr>
            </a:lvl1pPr>
            <a:lvl2pPr lvl="1">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9pPr>
          </a:lstStyle>
          <a:p>
            <a:endParaRPr/>
          </a:p>
        </p:txBody>
      </p:sp>
      <p:sp>
        <p:nvSpPr>
          <p:cNvPr id="410" name="Google Shape;410;p19"/>
          <p:cNvSpPr txBox="1">
            <a:spLocks noGrp="1"/>
          </p:cNvSpPr>
          <p:nvPr>
            <p:ph type="title" idx="16"/>
          </p:nvPr>
        </p:nvSpPr>
        <p:spPr>
          <a:xfrm>
            <a:off x="1326150" y="1339350"/>
            <a:ext cx="2296500" cy="924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000"/>
              <a:buFont typeface="Sora"/>
              <a:buNone/>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a:endParaRPr/>
          </a:p>
        </p:txBody>
      </p:sp>
      <p:sp>
        <p:nvSpPr>
          <p:cNvPr id="411" name="Google Shape;411;p19"/>
          <p:cNvSpPr txBox="1">
            <a:spLocks noGrp="1"/>
          </p:cNvSpPr>
          <p:nvPr>
            <p:ph type="title" idx="17"/>
          </p:nvPr>
        </p:nvSpPr>
        <p:spPr>
          <a:xfrm>
            <a:off x="1326150" y="2545213"/>
            <a:ext cx="2296500" cy="924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000"/>
              <a:buFont typeface="Sora"/>
              <a:buNone/>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a:endParaRPr/>
          </a:p>
        </p:txBody>
      </p:sp>
      <p:sp>
        <p:nvSpPr>
          <p:cNvPr id="412" name="Google Shape;412;p19"/>
          <p:cNvSpPr txBox="1">
            <a:spLocks noGrp="1"/>
          </p:cNvSpPr>
          <p:nvPr>
            <p:ph type="title" idx="18"/>
          </p:nvPr>
        </p:nvSpPr>
        <p:spPr>
          <a:xfrm>
            <a:off x="1326150" y="3703969"/>
            <a:ext cx="2296500" cy="924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000"/>
              <a:buFont typeface="Sora"/>
              <a:buNone/>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a:endParaRPr/>
          </a:p>
        </p:txBody>
      </p:sp>
      <p:sp>
        <p:nvSpPr>
          <p:cNvPr id="413" name="Google Shape;413;p19"/>
          <p:cNvSpPr txBox="1">
            <a:spLocks noGrp="1"/>
          </p:cNvSpPr>
          <p:nvPr>
            <p:ph type="title" idx="19"/>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a:endParaRPr/>
          </a:p>
        </p:txBody>
      </p:sp>
      <p:sp>
        <p:nvSpPr>
          <p:cNvPr id="414" name="Google Shape;414;p19"/>
          <p:cNvSpPr txBox="1">
            <a:spLocks noGrp="1"/>
          </p:cNvSpPr>
          <p:nvPr>
            <p:ph type="title" idx="20"/>
          </p:nvPr>
        </p:nvSpPr>
        <p:spPr>
          <a:xfrm>
            <a:off x="38100" y="319650"/>
            <a:ext cx="3116700" cy="520200"/>
          </a:xfrm>
          <a:prstGeom prst="rect">
            <a:avLst/>
          </a:prstGeom>
        </p:spPr>
        <p:txBody>
          <a:bodyPr spcFirstLastPara="1" wrap="square" lIns="182875" tIns="91425" rIns="91425" bIns="91425" anchor="t" anchorCtr="0">
            <a:spAutoFit/>
          </a:bodyPr>
          <a:lstStyle>
            <a:lvl1pPr lvl="0">
              <a:spcBef>
                <a:spcPts val="0"/>
              </a:spcBef>
              <a:spcAft>
                <a:spcPts val="0"/>
              </a:spcAft>
              <a:buNone/>
              <a:defRPr sz="1600">
                <a:solidFill>
                  <a:schemeClr val="accent3"/>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solidFill>
                  <a:schemeClr val="accent3"/>
                </a:solidFill>
              </a:defRPr>
            </a:lvl2pPr>
            <a:lvl3pPr lvl="2">
              <a:lnSpc>
                <a:spcPct val="115000"/>
              </a:lnSpc>
              <a:spcBef>
                <a:spcPts val="0"/>
              </a:spcBef>
              <a:spcAft>
                <a:spcPts val="0"/>
              </a:spcAft>
              <a:buNone/>
              <a:defRPr sz="1800">
                <a:solidFill>
                  <a:schemeClr val="accent3"/>
                </a:solidFill>
              </a:defRPr>
            </a:lvl3pPr>
            <a:lvl4pPr lvl="3">
              <a:lnSpc>
                <a:spcPct val="115000"/>
              </a:lnSpc>
              <a:spcBef>
                <a:spcPts val="0"/>
              </a:spcBef>
              <a:spcAft>
                <a:spcPts val="0"/>
              </a:spcAft>
              <a:buNone/>
              <a:defRPr sz="1800">
                <a:solidFill>
                  <a:schemeClr val="accent3"/>
                </a:solidFill>
              </a:defRPr>
            </a:lvl4pPr>
            <a:lvl5pPr lvl="4">
              <a:lnSpc>
                <a:spcPct val="115000"/>
              </a:lnSpc>
              <a:spcBef>
                <a:spcPts val="0"/>
              </a:spcBef>
              <a:spcAft>
                <a:spcPts val="0"/>
              </a:spcAft>
              <a:buNone/>
              <a:defRPr sz="1800">
                <a:solidFill>
                  <a:schemeClr val="accent3"/>
                </a:solidFill>
              </a:defRPr>
            </a:lvl5pPr>
            <a:lvl6pPr lvl="5">
              <a:lnSpc>
                <a:spcPct val="115000"/>
              </a:lnSpc>
              <a:spcBef>
                <a:spcPts val="0"/>
              </a:spcBef>
              <a:spcAft>
                <a:spcPts val="0"/>
              </a:spcAft>
              <a:buNone/>
              <a:defRPr sz="1800">
                <a:solidFill>
                  <a:schemeClr val="accent3"/>
                </a:solidFill>
              </a:defRPr>
            </a:lvl6pPr>
            <a:lvl7pPr lvl="6">
              <a:lnSpc>
                <a:spcPct val="115000"/>
              </a:lnSpc>
              <a:spcBef>
                <a:spcPts val="0"/>
              </a:spcBef>
              <a:spcAft>
                <a:spcPts val="0"/>
              </a:spcAft>
              <a:buNone/>
              <a:defRPr sz="1800">
                <a:solidFill>
                  <a:schemeClr val="accent3"/>
                </a:solidFill>
              </a:defRPr>
            </a:lvl7pPr>
            <a:lvl8pPr lvl="7">
              <a:lnSpc>
                <a:spcPct val="115000"/>
              </a:lnSpc>
              <a:spcBef>
                <a:spcPts val="0"/>
              </a:spcBef>
              <a:spcAft>
                <a:spcPts val="0"/>
              </a:spcAft>
              <a:buNone/>
              <a:defRPr sz="1800">
                <a:solidFill>
                  <a:schemeClr val="accent3"/>
                </a:solidFill>
              </a:defRPr>
            </a:lvl8pPr>
            <a:lvl9pPr lvl="8">
              <a:lnSpc>
                <a:spcPct val="115000"/>
              </a:lnSpc>
              <a:spcBef>
                <a:spcPts val="0"/>
              </a:spcBef>
              <a:spcAft>
                <a:spcPts val="0"/>
              </a:spcAft>
              <a:buNone/>
              <a:defRPr sz="1800">
                <a:solidFill>
                  <a:schemeClr val="accent3"/>
                </a:solidFill>
              </a:defRPr>
            </a:lvl9pPr>
          </a:lstStyle>
          <a:p>
            <a:endParaRPr/>
          </a:p>
        </p:txBody>
      </p:sp>
      <p:sp>
        <p:nvSpPr>
          <p:cNvPr id="415" name="Google Shape;415;p19"/>
          <p:cNvSpPr txBox="1">
            <a:spLocks noGrp="1"/>
          </p:cNvSpPr>
          <p:nvPr>
            <p:ph type="title" idx="21"/>
          </p:nvPr>
        </p:nvSpPr>
        <p:spPr>
          <a:xfrm>
            <a:off x="228600" y="4774929"/>
            <a:ext cx="1939200" cy="189300"/>
          </a:xfrm>
          <a:prstGeom prst="rect">
            <a:avLst/>
          </a:prstGeom>
        </p:spPr>
        <p:txBody>
          <a:bodyPr spcFirstLastPara="1" wrap="square" lIns="0" tIns="0" rIns="0" bIns="0"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Roadmap">
  <p:cSld name="BLANK_1_1_1_1_1_1_1_1_1_1_2">
    <p:spTree>
      <p:nvGrpSpPr>
        <p:cNvPr id="1" name="Shape 416"/>
        <p:cNvGrpSpPr/>
        <p:nvPr/>
      </p:nvGrpSpPr>
      <p:grpSpPr>
        <a:xfrm>
          <a:off x="0" y="0"/>
          <a:ext cx="0" cy="0"/>
          <a:chOff x="0" y="0"/>
          <a:chExt cx="0" cy="0"/>
        </a:xfrm>
      </p:grpSpPr>
      <p:sp>
        <p:nvSpPr>
          <p:cNvPr id="417" name="Google Shape;417;p20"/>
          <p:cNvSpPr/>
          <p:nvPr/>
        </p:nvSpPr>
        <p:spPr>
          <a:xfrm>
            <a:off x="8210550" y="-7150"/>
            <a:ext cx="945375" cy="1453000"/>
          </a:xfrm>
          <a:custGeom>
            <a:avLst/>
            <a:gdLst/>
            <a:ahLst/>
            <a:cxnLst/>
            <a:rect l="l" t="t" r="r" b="b"/>
            <a:pathLst>
              <a:path w="37815" h="58120" extrusionOk="0">
                <a:moveTo>
                  <a:pt x="0" y="35846"/>
                </a:moveTo>
                <a:lnTo>
                  <a:pt x="37815" y="58120"/>
                </a:lnTo>
                <a:lnTo>
                  <a:pt x="37589" y="0"/>
                </a:lnTo>
                <a:lnTo>
                  <a:pt x="2413" y="32"/>
                </a:lnTo>
                <a:close/>
              </a:path>
            </a:pathLst>
          </a:custGeom>
          <a:solidFill>
            <a:schemeClr val="lt1"/>
          </a:solidFill>
          <a:ln>
            <a:noFill/>
          </a:ln>
        </p:spPr>
      </p:sp>
      <p:sp>
        <p:nvSpPr>
          <p:cNvPr id="418" name="Google Shape;418;p20"/>
          <p:cNvSpPr/>
          <p:nvPr/>
        </p:nvSpPr>
        <p:spPr>
          <a:xfrm>
            <a:off x="4614025" y="-6850"/>
            <a:ext cx="3659250" cy="1404775"/>
          </a:xfrm>
          <a:custGeom>
            <a:avLst/>
            <a:gdLst/>
            <a:ahLst/>
            <a:cxnLst/>
            <a:rect l="l" t="t" r="r" b="b"/>
            <a:pathLst>
              <a:path w="146370" h="56191" extrusionOk="0">
                <a:moveTo>
                  <a:pt x="5482" y="0"/>
                </a:moveTo>
                <a:lnTo>
                  <a:pt x="0" y="56191"/>
                </a:lnTo>
                <a:lnTo>
                  <a:pt x="144451" y="35907"/>
                </a:lnTo>
                <a:lnTo>
                  <a:pt x="146370" y="274"/>
                </a:lnTo>
                <a:close/>
              </a:path>
            </a:pathLst>
          </a:custGeom>
          <a:gradFill>
            <a:gsLst>
              <a:gs pos="0">
                <a:schemeClr val="accent3"/>
              </a:gs>
              <a:gs pos="35000">
                <a:schemeClr val="accent3"/>
              </a:gs>
              <a:gs pos="100000">
                <a:schemeClr val="accent1"/>
              </a:gs>
            </a:gsLst>
            <a:lin ang="8099331" scaled="0"/>
          </a:gradFill>
          <a:ln>
            <a:noFill/>
          </a:ln>
        </p:spPr>
      </p:sp>
      <p:sp>
        <p:nvSpPr>
          <p:cNvPr id="419" name="Google Shape;419;p20"/>
          <p:cNvSpPr txBox="1">
            <a:spLocks noGrp="1"/>
          </p:cNvSpPr>
          <p:nvPr>
            <p:ph type="title"/>
          </p:nvPr>
        </p:nvSpPr>
        <p:spPr>
          <a:xfrm>
            <a:off x="115025" y="502775"/>
            <a:ext cx="5829000" cy="12006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420" name="Google Shape;420;p20"/>
          <p:cNvSpPr txBox="1">
            <a:spLocks noGrp="1"/>
          </p:cNvSpPr>
          <p:nvPr>
            <p:ph type="title" idx="2"/>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421" name="Google Shape;421;p20"/>
          <p:cNvSpPr txBox="1">
            <a:spLocks noGrp="1"/>
          </p:cNvSpPr>
          <p:nvPr>
            <p:ph type="title" idx="3"/>
          </p:nvPr>
        </p:nvSpPr>
        <p:spPr>
          <a:xfrm>
            <a:off x="2117950" y="2031200"/>
            <a:ext cx="825900" cy="361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a:endParaRPr/>
          </a:p>
        </p:txBody>
      </p:sp>
      <p:sp>
        <p:nvSpPr>
          <p:cNvPr id="422" name="Google Shape;422;p20"/>
          <p:cNvSpPr txBox="1">
            <a:spLocks noGrp="1"/>
          </p:cNvSpPr>
          <p:nvPr>
            <p:ph type="title" idx="4"/>
          </p:nvPr>
        </p:nvSpPr>
        <p:spPr>
          <a:xfrm>
            <a:off x="3987300" y="2031200"/>
            <a:ext cx="825900" cy="361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a:endParaRPr/>
          </a:p>
        </p:txBody>
      </p:sp>
      <p:sp>
        <p:nvSpPr>
          <p:cNvPr id="423" name="Google Shape;423;p20"/>
          <p:cNvSpPr txBox="1">
            <a:spLocks noGrp="1"/>
          </p:cNvSpPr>
          <p:nvPr>
            <p:ph type="title" idx="5"/>
          </p:nvPr>
        </p:nvSpPr>
        <p:spPr>
          <a:xfrm>
            <a:off x="389050" y="2031200"/>
            <a:ext cx="825900" cy="361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a:endParaRPr/>
          </a:p>
        </p:txBody>
      </p:sp>
      <p:sp>
        <p:nvSpPr>
          <p:cNvPr id="424" name="Google Shape;424;p20"/>
          <p:cNvSpPr txBox="1">
            <a:spLocks noGrp="1"/>
          </p:cNvSpPr>
          <p:nvPr>
            <p:ph type="title" idx="6"/>
          </p:nvPr>
        </p:nvSpPr>
        <p:spPr>
          <a:xfrm>
            <a:off x="5858938" y="2031200"/>
            <a:ext cx="825900" cy="361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a:endParaRPr/>
          </a:p>
        </p:txBody>
      </p:sp>
      <p:sp>
        <p:nvSpPr>
          <p:cNvPr id="425" name="Google Shape;425;p20"/>
          <p:cNvSpPr txBox="1">
            <a:spLocks noGrp="1"/>
          </p:cNvSpPr>
          <p:nvPr>
            <p:ph type="title" idx="7"/>
          </p:nvPr>
        </p:nvSpPr>
        <p:spPr>
          <a:xfrm>
            <a:off x="7730563" y="1797200"/>
            <a:ext cx="825900" cy="361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a:endParaRPr/>
          </a:p>
        </p:txBody>
      </p:sp>
      <p:sp>
        <p:nvSpPr>
          <p:cNvPr id="426" name="Google Shape;426;p20"/>
          <p:cNvSpPr txBox="1">
            <a:spLocks noGrp="1"/>
          </p:cNvSpPr>
          <p:nvPr>
            <p:ph type="body" idx="1"/>
          </p:nvPr>
        </p:nvSpPr>
        <p:spPr>
          <a:xfrm>
            <a:off x="148300" y="2960850"/>
            <a:ext cx="1374600" cy="10563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marL="914400" lvl="1"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marL="1371600" lvl="2"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marL="1828800" lvl="3"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marL="2286000" lvl="4"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marL="2743200" lvl="5"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marL="3200400" lvl="6"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marL="3657600" lvl="7"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marL="4114800" lvl="8"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a:endParaRPr/>
          </a:p>
        </p:txBody>
      </p:sp>
      <p:sp>
        <p:nvSpPr>
          <p:cNvPr id="427" name="Google Shape;427;p20"/>
          <p:cNvSpPr txBox="1">
            <a:spLocks noGrp="1"/>
          </p:cNvSpPr>
          <p:nvPr>
            <p:ph type="body" idx="8"/>
          </p:nvPr>
        </p:nvSpPr>
        <p:spPr>
          <a:xfrm>
            <a:off x="3601450" y="2960850"/>
            <a:ext cx="1579500" cy="10563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marL="914400" lvl="1"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marL="1371600" lvl="2"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marL="1828800" lvl="3"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marL="2286000" lvl="4"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marL="2743200" lvl="5"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marL="3200400" lvl="6"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marL="3657600" lvl="7"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marL="4114800" lvl="8"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a:endParaRPr/>
          </a:p>
        </p:txBody>
      </p:sp>
      <p:sp>
        <p:nvSpPr>
          <p:cNvPr id="428" name="Google Shape;428;p20"/>
          <p:cNvSpPr txBox="1">
            <a:spLocks noGrp="1"/>
          </p:cNvSpPr>
          <p:nvPr>
            <p:ph type="body" idx="9"/>
          </p:nvPr>
        </p:nvSpPr>
        <p:spPr>
          <a:xfrm>
            <a:off x="5565675" y="2960850"/>
            <a:ext cx="1487700" cy="10563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marL="914400" lvl="1"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marL="1371600" lvl="2"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marL="1828800" lvl="3"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marL="2286000" lvl="4"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marL="2743200" lvl="5"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marL="3200400" lvl="6"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marL="3657600" lvl="7"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marL="4114800" lvl="8"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a:endParaRPr/>
          </a:p>
        </p:txBody>
      </p:sp>
      <p:sp>
        <p:nvSpPr>
          <p:cNvPr id="429" name="Google Shape;429;p20"/>
          <p:cNvSpPr txBox="1">
            <a:spLocks noGrp="1"/>
          </p:cNvSpPr>
          <p:nvPr>
            <p:ph type="body" idx="13"/>
          </p:nvPr>
        </p:nvSpPr>
        <p:spPr>
          <a:xfrm>
            <a:off x="7346300" y="3194850"/>
            <a:ext cx="1649400" cy="14397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1pPr>
            <a:lvl2pPr marL="914400" lvl="1" indent="-2921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2pPr>
            <a:lvl3pPr marL="1371600" lvl="2" indent="-2921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3pPr>
            <a:lvl4pPr marL="1828800" lvl="3" indent="-2921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4pPr>
            <a:lvl5pPr marL="2286000" lvl="4" indent="-2921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5pPr>
            <a:lvl6pPr marL="2743200" lvl="5" indent="-2921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6pPr>
            <a:lvl7pPr marL="3200400" lvl="6" indent="-2921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7pPr>
            <a:lvl8pPr marL="3657600" lvl="7" indent="-2921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8pPr>
            <a:lvl9pPr marL="4114800" lvl="8" indent="-2921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9pPr>
          </a:lstStyle>
          <a:p>
            <a:endParaRPr/>
          </a:p>
        </p:txBody>
      </p:sp>
      <p:sp>
        <p:nvSpPr>
          <p:cNvPr id="430" name="Google Shape;430;p20"/>
          <p:cNvSpPr txBox="1">
            <a:spLocks noGrp="1"/>
          </p:cNvSpPr>
          <p:nvPr>
            <p:ph type="body" idx="14"/>
          </p:nvPr>
        </p:nvSpPr>
        <p:spPr>
          <a:xfrm>
            <a:off x="1842125" y="2960850"/>
            <a:ext cx="1374600" cy="10563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marL="914400" lvl="1"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marL="1371600" lvl="2"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marL="1828800" lvl="3"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marL="2286000" lvl="4"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marL="2743200" lvl="5"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marL="3200400" lvl="6"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marL="3657600" lvl="7"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marL="4114800" lvl="8"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a:endParaRPr/>
          </a:p>
        </p:txBody>
      </p:sp>
      <p:sp>
        <p:nvSpPr>
          <p:cNvPr id="431" name="Google Shape;431;p20"/>
          <p:cNvSpPr txBox="1">
            <a:spLocks noGrp="1"/>
          </p:cNvSpPr>
          <p:nvPr>
            <p:ph type="title" idx="15"/>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 Alt 1">
  <p:cSld name="BLANK_1_1_3">
    <p:spTree>
      <p:nvGrpSpPr>
        <p:cNvPr id="1" name="Shape 38"/>
        <p:cNvGrpSpPr/>
        <p:nvPr/>
      </p:nvGrpSpPr>
      <p:grpSpPr>
        <a:xfrm>
          <a:off x="0" y="0"/>
          <a:ext cx="0" cy="0"/>
          <a:chOff x="0" y="0"/>
          <a:chExt cx="0" cy="0"/>
        </a:xfrm>
      </p:grpSpPr>
      <p:grpSp>
        <p:nvGrpSpPr>
          <p:cNvPr id="39" name="Google Shape;39;p3"/>
          <p:cNvGrpSpPr/>
          <p:nvPr/>
        </p:nvGrpSpPr>
        <p:grpSpPr>
          <a:xfrm flipH="1">
            <a:off x="6169505" y="2816179"/>
            <a:ext cx="2979740" cy="1986829"/>
            <a:chOff x="312900" y="2793625"/>
            <a:chExt cx="2221200" cy="1481050"/>
          </a:xfrm>
        </p:grpSpPr>
        <p:grpSp>
          <p:nvGrpSpPr>
            <p:cNvPr id="40" name="Google Shape;40;p3"/>
            <p:cNvGrpSpPr/>
            <p:nvPr/>
          </p:nvGrpSpPr>
          <p:grpSpPr>
            <a:xfrm>
              <a:off x="312900" y="2793625"/>
              <a:ext cx="1851000" cy="1481050"/>
              <a:chOff x="461225" y="3249175"/>
              <a:chExt cx="1851000" cy="1481050"/>
            </a:xfrm>
          </p:grpSpPr>
          <p:grpSp>
            <p:nvGrpSpPr>
              <p:cNvPr id="41" name="Google Shape;41;p3"/>
              <p:cNvGrpSpPr/>
              <p:nvPr/>
            </p:nvGrpSpPr>
            <p:grpSpPr>
              <a:xfrm>
                <a:off x="461225" y="3249175"/>
                <a:ext cx="1851000" cy="370200"/>
                <a:chOff x="461225" y="3249175"/>
                <a:chExt cx="1851000" cy="370200"/>
              </a:xfrm>
            </p:grpSpPr>
            <p:sp>
              <p:nvSpPr>
                <p:cNvPr id="42" name="Google Shape;42;p3"/>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3" name="Google Shape;43;p3"/>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4" name="Google Shape;44;p3"/>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5" name="Google Shape;45;p3"/>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6" name="Google Shape;46;p3"/>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47" name="Google Shape;47;p3"/>
              <p:cNvGrpSpPr/>
              <p:nvPr/>
            </p:nvGrpSpPr>
            <p:grpSpPr>
              <a:xfrm>
                <a:off x="461225" y="3619500"/>
                <a:ext cx="1851000" cy="370200"/>
                <a:chOff x="461225" y="3249175"/>
                <a:chExt cx="1851000" cy="370200"/>
              </a:xfrm>
            </p:grpSpPr>
            <p:sp>
              <p:nvSpPr>
                <p:cNvPr id="48" name="Google Shape;48;p3"/>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9" name="Google Shape;49;p3"/>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0" name="Google Shape;50;p3"/>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1" name="Google Shape;51;p3"/>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2" name="Google Shape;52;p3"/>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53" name="Google Shape;53;p3"/>
              <p:cNvGrpSpPr/>
              <p:nvPr/>
            </p:nvGrpSpPr>
            <p:grpSpPr>
              <a:xfrm>
                <a:off x="461225" y="3989700"/>
                <a:ext cx="1851000" cy="370200"/>
                <a:chOff x="461225" y="3249175"/>
                <a:chExt cx="1851000" cy="370200"/>
              </a:xfrm>
            </p:grpSpPr>
            <p:sp>
              <p:nvSpPr>
                <p:cNvPr id="54" name="Google Shape;54;p3"/>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5" name="Google Shape;55;p3"/>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6" name="Google Shape;56;p3"/>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7" name="Google Shape;57;p3"/>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8" name="Google Shape;58;p3"/>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59" name="Google Shape;59;p3"/>
              <p:cNvGrpSpPr/>
              <p:nvPr/>
            </p:nvGrpSpPr>
            <p:grpSpPr>
              <a:xfrm>
                <a:off x="461225" y="4360025"/>
                <a:ext cx="1851000" cy="370200"/>
                <a:chOff x="461225" y="3249175"/>
                <a:chExt cx="1851000" cy="370200"/>
              </a:xfrm>
            </p:grpSpPr>
            <p:sp>
              <p:nvSpPr>
                <p:cNvPr id="60" name="Google Shape;60;p3"/>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1" name="Google Shape;61;p3"/>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2" name="Google Shape;62;p3"/>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3" name="Google Shape;63;p3"/>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4" name="Google Shape;64;p3"/>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65" name="Google Shape;65;p3"/>
            <p:cNvSpPr/>
            <p:nvPr/>
          </p:nvSpPr>
          <p:spPr>
            <a:xfrm>
              <a:off x="2163900" y="279362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66" name="Google Shape;66;p3"/>
          <p:cNvSpPr/>
          <p:nvPr/>
        </p:nvSpPr>
        <p:spPr>
          <a:xfrm flipH="1">
            <a:off x="12" y="3308203"/>
            <a:ext cx="9143963" cy="1835315"/>
          </a:xfrm>
          <a:custGeom>
            <a:avLst/>
            <a:gdLst/>
            <a:ahLst/>
            <a:cxnLst/>
            <a:rect l="l" t="t" r="r" b="b"/>
            <a:pathLst>
              <a:path w="61561" h="29205" extrusionOk="0">
                <a:moveTo>
                  <a:pt x="61560" y="1"/>
                </a:moveTo>
                <a:lnTo>
                  <a:pt x="60172" y="120"/>
                </a:lnTo>
                <a:lnTo>
                  <a:pt x="58745" y="258"/>
                </a:lnTo>
                <a:lnTo>
                  <a:pt x="57318" y="417"/>
                </a:lnTo>
                <a:lnTo>
                  <a:pt x="55870" y="595"/>
                </a:lnTo>
                <a:lnTo>
                  <a:pt x="54403" y="814"/>
                </a:lnTo>
                <a:lnTo>
                  <a:pt x="52936" y="1051"/>
                </a:lnTo>
                <a:lnTo>
                  <a:pt x="51429" y="1309"/>
                </a:lnTo>
                <a:lnTo>
                  <a:pt x="49942" y="1587"/>
                </a:lnTo>
                <a:lnTo>
                  <a:pt x="48436" y="1884"/>
                </a:lnTo>
                <a:lnTo>
                  <a:pt x="46909" y="2221"/>
                </a:lnTo>
                <a:lnTo>
                  <a:pt x="45382" y="2578"/>
                </a:lnTo>
                <a:lnTo>
                  <a:pt x="43836" y="2955"/>
                </a:lnTo>
                <a:lnTo>
                  <a:pt x="42309" y="3351"/>
                </a:lnTo>
                <a:lnTo>
                  <a:pt x="40763" y="3787"/>
                </a:lnTo>
                <a:lnTo>
                  <a:pt x="39217" y="4224"/>
                </a:lnTo>
                <a:lnTo>
                  <a:pt x="37670" y="4699"/>
                </a:lnTo>
                <a:lnTo>
                  <a:pt x="35866" y="5274"/>
                </a:lnTo>
                <a:lnTo>
                  <a:pt x="34082" y="5869"/>
                </a:lnTo>
                <a:lnTo>
                  <a:pt x="32337" y="6484"/>
                </a:lnTo>
                <a:lnTo>
                  <a:pt x="30592" y="7118"/>
                </a:lnTo>
                <a:lnTo>
                  <a:pt x="28887" y="7792"/>
                </a:lnTo>
                <a:lnTo>
                  <a:pt x="27222" y="8466"/>
                </a:lnTo>
                <a:lnTo>
                  <a:pt x="25557" y="9160"/>
                </a:lnTo>
                <a:lnTo>
                  <a:pt x="23951" y="9894"/>
                </a:lnTo>
                <a:lnTo>
                  <a:pt x="22365" y="10627"/>
                </a:lnTo>
                <a:lnTo>
                  <a:pt x="20818" y="11381"/>
                </a:lnTo>
                <a:lnTo>
                  <a:pt x="19292" y="12154"/>
                </a:lnTo>
                <a:lnTo>
                  <a:pt x="17824" y="12927"/>
                </a:lnTo>
                <a:lnTo>
                  <a:pt x="16377" y="13740"/>
                </a:lnTo>
                <a:lnTo>
                  <a:pt x="14989" y="14553"/>
                </a:lnTo>
                <a:lnTo>
                  <a:pt x="13621" y="15386"/>
                </a:lnTo>
                <a:lnTo>
                  <a:pt x="12313" y="16218"/>
                </a:lnTo>
                <a:lnTo>
                  <a:pt x="11084" y="17051"/>
                </a:lnTo>
                <a:lnTo>
                  <a:pt x="9914" y="17884"/>
                </a:lnTo>
                <a:lnTo>
                  <a:pt x="8804" y="18716"/>
                </a:lnTo>
                <a:lnTo>
                  <a:pt x="7753" y="19549"/>
                </a:lnTo>
                <a:lnTo>
                  <a:pt x="6762" y="20382"/>
                </a:lnTo>
                <a:lnTo>
                  <a:pt x="5810" y="21214"/>
                </a:lnTo>
                <a:lnTo>
                  <a:pt x="4938" y="22027"/>
                </a:lnTo>
                <a:lnTo>
                  <a:pt x="4125" y="22860"/>
                </a:lnTo>
                <a:lnTo>
                  <a:pt x="3371" y="23693"/>
                </a:lnTo>
                <a:lnTo>
                  <a:pt x="2697" y="24505"/>
                </a:lnTo>
                <a:lnTo>
                  <a:pt x="2380" y="24902"/>
                </a:lnTo>
                <a:lnTo>
                  <a:pt x="2063" y="25298"/>
                </a:lnTo>
                <a:lnTo>
                  <a:pt x="1785" y="25715"/>
                </a:lnTo>
                <a:lnTo>
                  <a:pt x="1528" y="26111"/>
                </a:lnTo>
                <a:lnTo>
                  <a:pt x="1270" y="26508"/>
                </a:lnTo>
                <a:lnTo>
                  <a:pt x="1032" y="26904"/>
                </a:lnTo>
                <a:lnTo>
                  <a:pt x="814" y="27281"/>
                </a:lnTo>
                <a:lnTo>
                  <a:pt x="616" y="27678"/>
                </a:lnTo>
                <a:lnTo>
                  <a:pt x="437" y="28054"/>
                </a:lnTo>
                <a:lnTo>
                  <a:pt x="279" y="28451"/>
                </a:lnTo>
                <a:lnTo>
                  <a:pt x="120" y="28827"/>
                </a:lnTo>
                <a:lnTo>
                  <a:pt x="1" y="29204"/>
                </a:lnTo>
                <a:lnTo>
                  <a:pt x="61560" y="29204"/>
                </a:lnTo>
                <a:lnTo>
                  <a:pt x="615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67" name="Google Shape;67;p3"/>
          <p:cNvSpPr/>
          <p:nvPr/>
        </p:nvSpPr>
        <p:spPr>
          <a:xfrm>
            <a:off x="11" y="2611497"/>
            <a:ext cx="725708" cy="1448283"/>
          </a:xfrm>
          <a:custGeom>
            <a:avLst/>
            <a:gdLst/>
            <a:ahLst/>
            <a:cxnLst/>
            <a:rect l="l" t="t" r="r" b="b"/>
            <a:pathLst>
              <a:path w="25297" h="50476" extrusionOk="0">
                <a:moveTo>
                  <a:pt x="1" y="1"/>
                </a:moveTo>
                <a:lnTo>
                  <a:pt x="1" y="50475"/>
                </a:lnTo>
                <a:lnTo>
                  <a:pt x="2694" y="50358"/>
                </a:lnTo>
                <a:lnTo>
                  <a:pt x="5154" y="50007"/>
                </a:lnTo>
                <a:lnTo>
                  <a:pt x="7613" y="49304"/>
                </a:lnTo>
                <a:lnTo>
                  <a:pt x="9838" y="48484"/>
                </a:lnTo>
                <a:lnTo>
                  <a:pt x="12063" y="47430"/>
                </a:lnTo>
                <a:lnTo>
                  <a:pt x="14171" y="46142"/>
                </a:lnTo>
                <a:lnTo>
                  <a:pt x="16162" y="44737"/>
                </a:lnTo>
                <a:lnTo>
                  <a:pt x="17919" y="43097"/>
                </a:lnTo>
                <a:lnTo>
                  <a:pt x="19558" y="41341"/>
                </a:lnTo>
                <a:lnTo>
                  <a:pt x="20964" y="39350"/>
                </a:lnTo>
                <a:lnTo>
                  <a:pt x="22252" y="37242"/>
                </a:lnTo>
                <a:lnTo>
                  <a:pt x="23306" y="35017"/>
                </a:lnTo>
                <a:lnTo>
                  <a:pt x="24126" y="32792"/>
                </a:lnTo>
                <a:lnTo>
                  <a:pt x="24828" y="30332"/>
                </a:lnTo>
                <a:lnTo>
                  <a:pt x="25180" y="27873"/>
                </a:lnTo>
                <a:lnTo>
                  <a:pt x="25297" y="25296"/>
                </a:lnTo>
                <a:lnTo>
                  <a:pt x="25180" y="22720"/>
                </a:lnTo>
                <a:lnTo>
                  <a:pt x="24828" y="20144"/>
                </a:lnTo>
                <a:lnTo>
                  <a:pt x="24126" y="17801"/>
                </a:lnTo>
                <a:lnTo>
                  <a:pt x="23306" y="15459"/>
                </a:lnTo>
                <a:lnTo>
                  <a:pt x="22252" y="13234"/>
                </a:lnTo>
                <a:lnTo>
                  <a:pt x="20964" y="11126"/>
                </a:lnTo>
                <a:lnTo>
                  <a:pt x="19558" y="9252"/>
                </a:lnTo>
                <a:lnTo>
                  <a:pt x="17919" y="7379"/>
                </a:lnTo>
                <a:lnTo>
                  <a:pt x="16162" y="5739"/>
                </a:lnTo>
                <a:lnTo>
                  <a:pt x="14171" y="4334"/>
                </a:lnTo>
                <a:lnTo>
                  <a:pt x="12063" y="3046"/>
                </a:lnTo>
                <a:lnTo>
                  <a:pt x="9838" y="1992"/>
                </a:lnTo>
                <a:lnTo>
                  <a:pt x="7613" y="1172"/>
                </a:lnTo>
                <a:lnTo>
                  <a:pt x="5154" y="586"/>
                </a:lnTo>
                <a:lnTo>
                  <a:pt x="2694" y="118"/>
                </a:lnTo>
                <a:lnTo>
                  <a:pt x="1" y="1"/>
                </a:lnTo>
                <a:close/>
              </a:path>
            </a:pathLst>
          </a:custGeom>
          <a:gradFill>
            <a:gsLst>
              <a:gs pos="0">
                <a:schemeClr val="accent3"/>
              </a:gs>
              <a:gs pos="56000">
                <a:schemeClr val="accent1"/>
              </a:gs>
              <a:gs pos="100000">
                <a:schemeClr val="accent1"/>
              </a:gs>
            </a:gsLst>
            <a:lin ang="1350003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8" name="Google Shape;68;p3"/>
          <p:cNvSpPr/>
          <p:nvPr/>
        </p:nvSpPr>
        <p:spPr>
          <a:xfrm flipH="1">
            <a:off x="3311207" y="2592556"/>
            <a:ext cx="1486200" cy="1486200"/>
          </a:xfrm>
          <a:prstGeom prst="ellipse">
            <a:avLst/>
          </a:prstGeom>
          <a:gradFill>
            <a:gsLst>
              <a:gs pos="0">
                <a:schemeClr val="accent3"/>
              </a:gs>
              <a:gs pos="56000">
                <a:schemeClr val="accent1"/>
              </a:gs>
              <a:gs pos="100000">
                <a:schemeClr val="accent1"/>
              </a:gs>
            </a:gsLst>
            <a:lin ang="1350003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9" name="Google Shape;69;p3"/>
          <p:cNvSpPr/>
          <p:nvPr/>
        </p:nvSpPr>
        <p:spPr>
          <a:xfrm rot="-5400000" flipH="1">
            <a:off x="1299729" y="2592569"/>
            <a:ext cx="1486200" cy="1486200"/>
          </a:xfrm>
          <a:prstGeom prst="ellipse">
            <a:avLst/>
          </a:prstGeom>
          <a:gradFill>
            <a:gsLst>
              <a:gs pos="0">
                <a:schemeClr val="accent3"/>
              </a:gs>
              <a:gs pos="35000">
                <a:schemeClr val="accent3"/>
              </a:gs>
              <a:gs pos="100000">
                <a:schemeClr val="accent1"/>
              </a:gs>
            </a:gsLst>
            <a:lin ang="8099331"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0" name="Google Shape;70;p3"/>
          <p:cNvSpPr txBox="1">
            <a:spLocks noGrp="1"/>
          </p:cNvSpPr>
          <p:nvPr>
            <p:ph type="title"/>
          </p:nvPr>
        </p:nvSpPr>
        <p:spPr>
          <a:xfrm>
            <a:off x="115025" y="502775"/>
            <a:ext cx="4183800" cy="5877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71" name="Google Shape;71;p3"/>
          <p:cNvSpPr txBox="1">
            <a:spLocks noGrp="1"/>
          </p:cNvSpPr>
          <p:nvPr>
            <p:ph type="title" idx="2"/>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72" name="Google Shape;72;p3"/>
          <p:cNvSpPr txBox="1">
            <a:spLocks noGrp="1"/>
          </p:cNvSpPr>
          <p:nvPr>
            <p:ph type="body" idx="1"/>
          </p:nvPr>
        </p:nvSpPr>
        <p:spPr>
          <a:xfrm>
            <a:off x="3511550" y="587150"/>
            <a:ext cx="4371600" cy="2526300"/>
          </a:xfrm>
          <a:prstGeom prst="rect">
            <a:avLst/>
          </a:prstGeom>
        </p:spPr>
        <p:txBody>
          <a:bodyPr spcFirstLastPara="1" wrap="square" lIns="91425" tIns="91425" rIns="91425" bIns="91425" anchor="t" anchorCtr="0">
            <a:noAutofit/>
          </a:bodyPr>
          <a:lstStyle>
            <a:lvl1pPr marL="457200" lvl="0" indent="-292100">
              <a:lnSpc>
                <a:spcPct val="115000"/>
              </a:lnSpc>
              <a:spcBef>
                <a:spcPts val="0"/>
              </a:spcBef>
              <a:spcAft>
                <a:spcPts val="0"/>
              </a:spcAft>
              <a:buClr>
                <a:schemeClr val="lt1"/>
              </a:buClr>
              <a:buSzPts val="1000"/>
              <a:buFont typeface="Sora"/>
              <a:buChar char="●"/>
              <a:defRPr sz="1000"/>
            </a:lvl1pPr>
            <a:lvl2pPr marL="914400" lvl="1" indent="-292100">
              <a:lnSpc>
                <a:spcPct val="115000"/>
              </a:lnSpc>
              <a:spcBef>
                <a:spcPts val="800"/>
              </a:spcBef>
              <a:spcAft>
                <a:spcPts val="0"/>
              </a:spcAft>
              <a:buClr>
                <a:schemeClr val="lt1"/>
              </a:buClr>
              <a:buSzPts val="1000"/>
              <a:buFont typeface="Sora"/>
              <a:buChar char="○"/>
              <a:defRPr sz="1000"/>
            </a:lvl2pPr>
            <a:lvl3pPr marL="1371600" lvl="2" indent="-292100">
              <a:lnSpc>
                <a:spcPct val="115000"/>
              </a:lnSpc>
              <a:spcBef>
                <a:spcPts val="800"/>
              </a:spcBef>
              <a:spcAft>
                <a:spcPts val="0"/>
              </a:spcAft>
              <a:buClr>
                <a:schemeClr val="lt1"/>
              </a:buClr>
              <a:buSzPts val="1000"/>
              <a:buFont typeface="Sora"/>
              <a:buChar char="■"/>
              <a:defRPr sz="1000"/>
            </a:lvl3pPr>
            <a:lvl4pPr marL="1828800" lvl="3" indent="-292100">
              <a:lnSpc>
                <a:spcPct val="115000"/>
              </a:lnSpc>
              <a:spcBef>
                <a:spcPts val="800"/>
              </a:spcBef>
              <a:spcAft>
                <a:spcPts val="0"/>
              </a:spcAft>
              <a:buClr>
                <a:schemeClr val="lt1"/>
              </a:buClr>
              <a:buSzPts val="1000"/>
              <a:buFont typeface="Sora"/>
              <a:buChar char="●"/>
              <a:defRPr sz="1000"/>
            </a:lvl4pPr>
            <a:lvl5pPr marL="2286000" lvl="4" indent="-292100">
              <a:lnSpc>
                <a:spcPct val="115000"/>
              </a:lnSpc>
              <a:spcBef>
                <a:spcPts val="800"/>
              </a:spcBef>
              <a:spcAft>
                <a:spcPts val="0"/>
              </a:spcAft>
              <a:buClr>
                <a:schemeClr val="lt1"/>
              </a:buClr>
              <a:buSzPts val="1000"/>
              <a:buFont typeface="Sora"/>
              <a:buChar char="○"/>
              <a:defRPr sz="1000"/>
            </a:lvl5pPr>
            <a:lvl6pPr marL="2743200" lvl="5" indent="-292100">
              <a:lnSpc>
                <a:spcPct val="115000"/>
              </a:lnSpc>
              <a:spcBef>
                <a:spcPts val="800"/>
              </a:spcBef>
              <a:spcAft>
                <a:spcPts val="0"/>
              </a:spcAft>
              <a:buClr>
                <a:schemeClr val="lt1"/>
              </a:buClr>
              <a:buSzPts val="1000"/>
              <a:buFont typeface="Sora"/>
              <a:buChar char="■"/>
              <a:defRPr sz="1000"/>
            </a:lvl6pPr>
            <a:lvl7pPr marL="3200400" lvl="6" indent="-292100">
              <a:lnSpc>
                <a:spcPct val="115000"/>
              </a:lnSpc>
              <a:spcBef>
                <a:spcPts val="800"/>
              </a:spcBef>
              <a:spcAft>
                <a:spcPts val="0"/>
              </a:spcAft>
              <a:buClr>
                <a:schemeClr val="lt1"/>
              </a:buClr>
              <a:buSzPts val="1000"/>
              <a:buFont typeface="Sora"/>
              <a:buChar char="●"/>
              <a:defRPr sz="1000"/>
            </a:lvl7pPr>
            <a:lvl8pPr marL="3657600" lvl="7" indent="-292100">
              <a:lnSpc>
                <a:spcPct val="115000"/>
              </a:lnSpc>
              <a:spcBef>
                <a:spcPts val="800"/>
              </a:spcBef>
              <a:spcAft>
                <a:spcPts val="0"/>
              </a:spcAft>
              <a:buClr>
                <a:schemeClr val="lt1"/>
              </a:buClr>
              <a:buSzPts val="1000"/>
              <a:buFont typeface="Sora"/>
              <a:buChar char="○"/>
              <a:defRPr sz="1000"/>
            </a:lvl8pPr>
            <a:lvl9pPr marL="4114800" lvl="8" indent="-292100">
              <a:lnSpc>
                <a:spcPct val="115000"/>
              </a:lnSpc>
              <a:spcBef>
                <a:spcPts val="800"/>
              </a:spcBef>
              <a:spcAft>
                <a:spcPts val="800"/>
              </a:spcAft>
              <a:buClr>
                <a:schemeClr val="lt1"/>
              </a:buClr>
              <a:buSzPts val="1000"/>
              <a:buFont typeface="Sora"/>
              <a:buChar char="■"/>
              <a:defRPr sz="1000"/>
            </a:lvl9pPr>
          </a:lstStyle>
          <a:p>
            <a:endParaRPr/>
          </a:p>
        </p:txBody>
      </p:sp>
      <p:sp>
        <p:nvSpPr>
          <p:cNvPr id="73" name="Google Shape;73;p3"/>
          <p:cNvSpPr txBox="1">
            <a:spLocks noGrp="1"/>
          </p:cNvSpPr>
          <p:nvPr>
            <p:ph type="title" idx="3"/>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 Alt 4">
  <p:cSld name="BLANK_1_1_1_1_1_1_1_1_1_1_2_1">
    <p:spTree>
      <p:nvGrpSpPr>
        <p:cNvPr id="1" name="Shape 432"/>
        <p:cNvGrpSpPr/>
        <p:nvPr/>
      </p:nvGrpSpPr>
      <p:grpSpPr>
        <a:xfrm>
          <a:off x="0" y="0"/>
          <a:ext cx="0" cy="0"/>
          <a:chOff x="0" y="0"/>
          <a:chExt cx="0" cy="0"/>
        </a:xfrm>
      </p:grpSpPr>
      <p:grpSp>
        <p:nvGrpSpPr>
          <p:cNvPr id="433" name="Google Shape;433;p21"/>
          <p:cNvGrpSpPr/>
          <p:nvPr/>
        </p:nvGrpSpPr>
        <p:grpSpPr>
          <a:xfrm flipH="1">
            <a:off x="3199575" y="156175"/>
            <a:ext cx="1851000" cy="1225325"/>
            <a:chOff x="461225" y="3875100"/>
            <a:chExt cx="1851000" cy="1225325"/>
          </a:xfrm>
        </p:grpSpPr>
        <p:grpSp>
          <p:nvGrpSpPr>
            <p:cNvPr id="434" name="Google Shape;434;p21"/>
            <p:cNvGrpSpPr/>
            <p:nvPr/>
          </p:nvGrpSpPr>
          <p:grpSpPr>
            <a:xfrm>
              <a:off x="461225" y="3875100"/>
              <a:ext cx="1851000" cy="114600"/>
              <a:chOff x="461225" y="3504775"/>
              <a:chExt cx="1851000" cy="114600"/>
            </a:xfrm>
          </p:grpSpPr>
          <p:sp>
            <p:nvSpPr>
              <p:cNvPr id="435" name="Google Shape;435;p21"/>
              <p:cNvSpPr/>
              <p:nvPr/>
            </p:nvSpPr>
            <p:spPr>
              <a:xfrm>
                <a:off x="4612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36" name="Google Shape;436;p21"/>
              <p:cNvSpPr/>
              <p:nvPr/>
            </p:nvSpPr>
            <p:spPr>
              <a:xfrm>
                <a:off x="8314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37" name="Google Shape;437;p21"/>
              <p:cNvSpPr/>
              <p:nvPr/>
            </p:nvSpPr>
            <p:spPr>
              <a:xfrm>
                <a:off x="12016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38" name="Google Shape;438;p21"/>
              <p:cNvSpPr/>
              <p:nvPr/>
            </p:nvSpPr>
            <p:spPr>
              <a:xfrm>
                <a:off x="15718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39" name="Google Shape;439;p21"/>
              <p:cNvSpPr/>
              <p:nvPr/>
            </p:nvSpPr>
            <p:spPr>
              <a:xfrm>
                <a:off x="19420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440" name="Google Shape;440;p21"/>
            <p:cNvGrpSpPr/>
            <p:nvPr/>
          </p:nvGrpSpPr>
          <p:grpSpPr>
            <a:xfrm>
              <a:off x="461225" y="3989700"/>
              <a:ext cx="1480800" cy="1110725"/>
              <a:chOff x="461225" y="3249175"/>
              <a:chExt cx="1480800" cy="1110725"/>
            </a:xfrm>
          </p:grpSpPr>
          <p:sp>
            <p:nvSpPr>
              <p:cNvPr id="441" name="Google Shape;441;p21"/>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42" name="Google Shape;442;p21"/>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43" name="Google Shape;443;p21"/>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44" name="Google Shape;444;p21"/>
              <p:cNvSpPr/>
              <p:nvPr/>
            </p:nvSpPr>
            <p:spPr>
              <a:xfrm>
                <a:off x="1201625" y="3989700"/>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445" name="Google Shape;445;p21"/>
            <p:cNvGrpSpPr/>
            <p:nvPr/>
          </p:nvGrpSpPr>
          <p:grpSpPr>
            <a:xfrm>
              <a:off x="831425" y="4360025"/>
              <a:ext cx="1480800" cy="370200"/>
              <a:chOff x="831425" y="3249175"/>
              <a:chExt cx="1480800" cy="370200"/>
            </a:xfrm>
          </p:grpSpPr>
          <p:sp>
            <p:nvSpPr>
              <p:cNvPr id="446" name="Google Shape;446;p21"/>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47" name="Google Shape;447;p21"/>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48" name="Google Shape;448;p21"/>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49" name="Google Shape;449;p21"/>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450" name="Google Shape;450;p21"/>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451" name="Google Shape;451;p21"/>
          <p:cNvSpPr/>
          <p:nvPr/>
        </p:nvSpPr>
        <p:spPr>
          <a:xfrm>
            <a:off x="5023375" y="3994875"/>
            <a:ext cx="3941541" cy="1148616"/>
          </a:xfrm>
          <a:custGeom>
            <a:avLst/>
            <a:gdLst/>
            <a:ahLst/>
            <a:cxnLst/>
            <a:rect l="l" t="t" r="r" b="b"/>
            <a:pathLst>
              <a:path w="109754" h="47273" extrusionOk="0">
                <a:moveTo>
                  <a:pt x="93188" y="0"/>
                </a:moveTo>
                <a:lnTo>
                  <a:pt x="91918" y="29"/>
                </a:lnTo>
                <a:lnTo>
                  <a:pt x="90619" y="87"/>
                </a:lnTo>
                <a:lnTo>
                  <a:pt x="89292" y="144"/>
                </a:lnTo>
                <a:lnTo>
                  <a:pt x="87906" y="260"/>
                </a:lnTo>
                <a:lnTo>
                  <a:pt x="86521" y="404"/>
                </a:lnTo>
                <a:lnTo>
                  <a:pt x="85107" y="606"/>
                </a:lnTo>
                <a:lnTo>
                  <a:pt x="83664" y="808"/>
                </a:lnTo>
                <a:lnTo>
                  <a:pt x="82163" y="1039"/>
                </a:lnTo>
                <a:lnTo>
                  <a:pt x="80663" y="1328"/>
                </a:lnTo>
                <a:lnTo>
                  <a:pt x="79162" y="1616"/>
                </a:lnTo>
                <a:lnTo>
                  <a:pt x="77604" y="1963"/>
                </a:lnTo>
                <a:lnTo>
                  <a:pt x="76045" y="2309"/>
                </a:lnTo>
                <a:lnTo>
                  <a:pt x="74458" y="2713"/>
                </a:lnTo>
                <a:lnTo>
                  <a:pt x="72842" y="3146"/>
                </a:lnTo>
                <a:lnTo>
                  <a:pt x="71226" y="3579"/>
                </a:lnTo>
                <a:lnTo>
                  <a:pt x="69581" y="4069"/>
                </a:lnTo>
                <a:lnTo>
                  <a:pt x="67907" y="4560"/>
                </a:lnTo>
                <a:lnTo>
                  <a:pt x="66233" y="5108"/>
                </a:lnTo>
                <a:lnTo>
                  <a:pt x="64559" y="5657"/>
                </a:lnTo>
                <a:lnTo>
                  <a:pt x="62856" y="6263"/>
                </a:lnTo>
                <a:lnTo>
                  <a:pt x="61154" y="6869"/>
                </a:lnTo>
                <a:lnTo>
                  <a:pt x="59422" y="7504"/>
                </a:lnTo>
                <a:lnTo>
                  <a:pt x="57690" y="8167"/>
                </a:lnTo>
                <a:lnTo>
                  <a:pt x="55959" y="8860"/>
                </a:lnTo>
                <a:lnTo>
                  <a:pt x="54227" y="9582"/>
                </a:lnTo>
                <a:lnTo>
                  <a:pt x="52467" y="10332"/>
                </a:lnTo>
                <a:lnTo>
                  <a:pt x="50735" y="11082"/>
                </a:lnTo>
                <a:lnTo>
                  <a:pt x="48975" y="11890"/>
                </a:lnTo>
                <a:lnTo>
                  <a:pt x="47214" y="12698"/>
                </a:lnTo>
                <a:lnTo>
                  <a:pt x="45454" y="13535"/>
                </a:lnTo>
                <a:lnTo>
                  <a:pt x="43694" y="14401"/>
                </a:lnTo>
                <a:lnTo>
                  <a:pt x="41933" y="15296"/>
                </a:lnTo>
                <a:lnTo>
                  <a:pt x="40230" y="16190"/>
                </a:lnTo>
                <a:lnTo>
                  <a:pt x="38528" y="17085"/>
                </a:lnTo>
                <a:lnTo>
                  <a:pt x="36825" y="18009"/>
                </a:lnTo>
                <a:lnTo>
                  <a:pt x="35122" y="18961"/>
                </a:lnTo>
                <a:lnTo>
                  <a:pt x="33477" y="19913"/>
                </a:lnTo>
                <a:lnTo>
                  <a:pt x="31832" y="20895"/>
                </a:lnTo>
                <a:lnTo>
                  <a:pt x="30187" y="21876"/>
                </a:lnTo>
                <a:lnTo>
                  <a:pt x="28600" y="22857"/>
                </a:lnTo>
                <a:lnTo>
                  <a:pt x="27013" y="23867"/>
                </a:lnTo>
                <a:lnTo>
                  <a:pt x="25454" y="24877"/>
                </a:lnTo>
                <a:lnTo>
                  <a:pt x="23925" y="25887"/>
                </a:lnTo>
                <a:lnTo>
                  <a:pt x="22395" y="26926"/>
                </a:lnTo>
                <a:lnTo>
                  <a:pt x="20923" y="27965"/>
                </a:lnTo>
                <a:lnTo>
                  <a:pt x="19480" y="29004"/>
                </a:lnTo>
                <a:lnTo>
                  <a:pt x="18037" y="30072"/>
                </a:lnTo>
                <a:lnTo>
                  <a:pt x="16652" y="31111"/>
                </a:lnTo>
                <a:lnTo>
                  <a:pt x="15354" y="32150"/>
                </a:lnTo>
                <a:lnTo>
                  <a:pt x="14084" y="33160"/>
                </a:lnTo>
                <a:lnTo>
                  <a:pt x="12843" y="34199"/>
                </a:lnTo>
                <a:lnTo>
                  <a:pt x="11631" y="35209"/>
                </a:lnTo>
                <a:lnTo>
                  <a:pt x="10447" y="36248"/>
                </a:lnTo>
                <a:lnTo>
                  <a:pt x="9293" y="37258"/>
                </a:lnTo>
                <a:lnTo>
                  <a:pt x="8196" y="38297"/>
                </a:lnTo>
                <a:lnTo>
                  <a:pt x="7129" y="39307"/>
                </a:lnTo>
                <a:lnTo>
                  <a:pt x="6090" y="40317"/>
                </a:lnTo>
                <a:lnTo>
                  <a:pt x="5108" y="41327"/>
                </a:lnTo>
                <a:lnTo>
                  <a:pt x="4156" y="42337"/>
                </a:lnTo>
                <a:lnTo>
                  <a:pt x="3233" y="43347"/>
                </a:lnTo>
                <a:lnTo>
                  <a:pt x="2367" y="44357"/>
                </a:lnTo>
                <a:lnTo>
                  <a:pt x="1530" y="45339"/>
                </a:lnTo>
                <a:lnTo>
                  <a:pt x="751" y="46320"/>
                </a:lnTo>
                <a:lnTo>
                  <a:pt x="0" y="47272"/>
                </a:lnTo>
                <a:lnTo>
                  <a:pt x="76016" y="47272"/>
                </a:lnTo>
                <a:lnTo>
                  <a:pt x="78152" y="45916"/>
                </a:lnTo>
                <a:lnTo>
                  <a:pt x="80230" y="44531"/>
                </a:lnTo>
                <a:lnTo>
                  <a:pt x="82250" y="43145"/>
                </a:lnTo>
                <a:lnTo>
                  <a:pt x="84241" y="41731"/>
                </a:lnTo>
                <a:lnTo>
                  <a:pt x="86146" y="40317"/>
                </a:lnTo>
                <a:lnTo>
                  <a:pt x="88022" y="38903"/>
                </a:lnTo>
                <a:lnTo>
                  <a:pt x="89840" y="37460"/>
                </a:lnTo>
                <a:lnTo>
                  <a:pt x="91572" y="36046"/>
                </a:lnTo>
                <a:lnTo>
                  <a:pt x="93245" y="34603"/>
                </a:lnTo>
                <a:lnTo>
                  <a:pt x="94862" y="33160"/>
                </a:lnTo>
                <a:lnTo>
                  <a:pt x="96420" y="31717"/>
                </a:lnTo>
                <a:lnTo>
                  <a:pt x="97892" y="30303"/>
                </a:lnTo>
                <a:lnTo>
                  <a:pt x="99277" y="28860"/>
                </a:lnTo>
                <a:lnTo>
                  <a:pt x="100605" y="27446"/>
                </a:lnTo>
                <a:lnTo>
                  <a:pt x="101846" y="26060"/>
                </a:lnTo>
                <a:lnTo>
                  <a:pt x="103000" y="24646"/>
                </a:lnTo>
                <a:lnTo>
                  <a:pt x="104068" y="23290"/>
                </a:lnTo>
                <a:lnTo>
                  <a:pt x="105049" y="21934"/>
                </a:lnTo>
                <a:lnTo>
                  <a:pt x="105944" y="20606"/>
                </a:lnTo>
                <a:lnTo>
                  <a:pt x="106752" y="19307"/>
                </a:lnTo>
                <a:lnTo>
                  <a:pt x="107444" y="18037"/>
                </a:lnTo>
                <a:lnTo>
                  <a:pt x="107791" y="17431"/>
                </a:lnTo>
                <a:lnTo>
                  <a:pt x="108079" y="16796"/>
                </a:lnTo>
                <a:lnTo>
                  <a:pt x="108339" y="16190"/>
                </a:lnTo>
                <a:lnTo>
                  <a:pt x="108599" y="15584"/>
                </a:lnTo>
                <a:lnTo>
                  <a:pt x="108830" y="15007"/>
                </a:lnTo>
                <a:lnTo>
                  <a:pt x="109032" y="14401"/>
                </a:lnTo>
                <a:lnTo>
                  <a:pt x="109205" y="13824"/>
                </a:lnTo>
                <a:lnTo>
                  <a:pt x="109349" y="13218"/>
                </a:lnTo>
                <a:lnTo>
                  <a:pt x="109493" y="12670"/>
                </a:lnTo>
                <a:lnTo>
                  <a:pt x="109609" y="12092"/>
                </a:lnTo>
                <a:lnTo>
                  <a:pt x="109667" y="11544"/>
                </a:lnTo>
                <a:lnTo>
                  <a:pt x="109724" y="10996"/>
                </a:lnTo>
                <a:lnTo>
                  <a:pt x="109753" y="10447"/>
                </a:lnTo>
                <a:lnTo>
                  <a:pt x="109753" y="9928"/>
                </a:lnTo>
                <a:lnTo>
                  <a:pt x="109753" y="9437"/>
                </a:lnTo>
                <a:lnTo>
                  <a:pt x="109695" y="8918"/>
                </a:lnTo>
                <a:lnTo>
                  <a:pt x="109609" y="8427"/>
                </a:lnTo>
                <a:lnTo>
                  <a:pt x="109522" y="7965"/>
                </a:lnTo>
                <a:lnTo>
                  <a:pt x="109378" y="7504"/>
                </a:lnTo>
                <a:lnTo>
                  <a:pt x="109234" y="7042"/>
                </a:lnTo>
                <a:lnTo>
                  <a:pt x="109060" y="6609"/>
                </a:lnTo>
                <a:lnTo>
                  <a:pt x="108858" y="6176"/>
                </a:lnTo>
                <a:lnTo>
                  <a:pt x="108656" y="5801"/>
                </a:lnTo>
                <a:lnTo>
                  <a:pt x="108426" y="5426"/>
                </a:lnTo>
                <a:lnTo>
                  <a:pt x="108195" y="5079"/>
                </a:lnTo>
                <a:lnTo>
                  <a:pt x="107935" y="4733"/>
                </a:lnTo>
                <a:lnTo>
                  <a:pt x="107646" y="4416"/>
                </a:lnTo>
                <a:lnTo>
                  <a:pt x="107358" y="4098"/>
                </a:lnTo>
                <a:lnTo>
                  <a:pt x="107011" y="3810"/>
                </a:lnTo>
                <a:lnTo>
                  <a:pt x="106694" y="3492"/>
                </a:lnTo>
                <a:lnTo>
                  <a:pt x="106319" y="3232"/>
                </a:lnTo>
                <a:lnTo>
                  <a:pt x="105944" y="2944"/>
                </a:lnTo>
                <a:lnTo>
                  <a:pt x="105568" y="2684"/>
                </a:lnTo>
                <a:lnTo>
                  <a:pt x="105164" y="2453"/>
                </a:lnTo>
                <a:lnTo>
                  <a:pt x="104732" y="2222"/>
                </a:lnTo>
                <a:lnTo>
                  <a:pt x="104270" y="1991"/>
                </a:lnTo>
                <a:lnTo>
                  <a:pt x="103808" y="1789"/>
                </a:lnTo>
                <a:lnTo>
                  <a:pt x="103317" y="1587"/>
                </a:lnTo>
                <a:lnTo>
                  <a:pt x="102307" y="1212"/>
                </a:lnTo>
                <a:lnTo>
                  <a:pt x="101211" y="895"/>
                </a:lnTo>
                <a:lnTo>
                  <a:pt x="100027" y="635"/>
                </a:lnTo>
                <a:lnTo>
                  <a:pt x="98815" y="404"/>
                </a:lnTo>
                <a:lnTo>
                  <a:pt x="97517" y="231"/>
                </a:lnTo>
                <a:lnTo>
                  <a:pt x="96131" y="116"/>
                </a:lnTo>
                <a:lnTo>
                  <a:pt x="94688" y="29"/>
                </a:lnTo>
                <a:lnTo>
                  <a:pt x="93188"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lt1"/>
              </a:solidFill>
              <a:latin typeface="Sora"/>
              <a:ea typeface="Sora"/>
              <a:cs typeface="Sora"/>
              <a:sym typeface="Sora"/>
            </a:endParaRPr>
          </a:p>
        </p:txBody>
      </p:sp>
      <p:sp>
        <p:nvSpPr>
          <p:cNvPr id="452" name="Google Shape;452;p21"/>
          <p:cNvSpPr/>
          <p:nvPr/>
        </p:nvSpPr>
        <p:spPr>
          <a:xfrm rot="5400000">
            <a:off x="6364434" y="2363929"/>
            <a:ext cx="912991" cy="4646142"/>
          </a:xfrm>
          <a:custGeom>
            <a:avLst/>
            <a:gdLst/>
            <a:ahLst/>
            <a:cxnLst/>
            <a:rect l="l" t="t" r="r" b="b"/>
            <a:pathLst>
              <a:path w="39886" h="93762" fill="none" extrusionOk="0">
                <a:moveTo>
                  <a:pt x="39886" y="0"/>
                </a:moveTo>
                <a:lnTo>
                  <a:pt x="7330" y="0"/>
                </a:lnTo>
                <a:lnTo>
                  <a:pt x="7330" y="0"/>
                </a:lnTo>
                <a:lnTo>
                  <a:pt x="6362" y="3051"/>
                </a:lnTo>
                <a:lnTo>
                  <a:pt x="5470" y="6176"/>
                </a:lnTo>
                <a:lnTo>
                  <a:pt x="4614" y="9413"/>
                </a:lnTo>
                <a:lnTo>
                  <a:pt x="3832" y="12725"/>
                </a:lnTo>
                <a:lnTo>
                  <a:pt x="3088" y="16148"/>
                </a:lnTo>
                <a:lnTo>
                  <a:pt x="2456" y="19608"/>
                </a:lnTo>
                <a:lnTo>
                  <a:pt x="1860" y="23143"/>
                </a:lnTo>
                <a:lnTo>
                  <a:pt x="1340" y="26715"/>
                </a:lnTo>
                <a:lnTo>
                  <a:pt x="1340" y="26715"/>
                </a:lnTo>
                <a:lnTo>
                  <a:pt x="930" y="29989"/>
                </a:lnTo>
                <a:lnTo>
                  <a:pt x="633" y="33263"/>
                </a:lnTo>
                <a:lnTo>
                  <a:pt x="372" y="36463"/>
                </a:lnTo>
                <a:lnTo>
                  <a:pt x="186" y="39625"/>
                </a:lnTo>
                <a:lnTo>
                  <a:pt x="37" y="42714"/>
                </a:lnTo>
                <a:lnTo>
                  <a:pt x="0" y="45802"/>
                </a:lnTo>
                <a:lnTo>
                  <a:pt x="0" y="48778"/>
                </a:lnTo>
                <a:lnTo>
                  <a:pt x="112" y="51755"/>
                </a:lnTo>
                <a:lnTo>
                  <a:pt x="223" y="54620"/>
                </a:lnTo>
                <a:lnTo>
                  <a:pt x="447" y="57448"/>
                </a:lnTo>
                <a:lnTo>
                  <a:pt x="707" y="60201"/>
                </a:lnTo>
                <a:lnTo>
                  <a:pt x="1042" y="62843"/>
                </a:lnTo>
                <a:lnTo>
                  <a:pt x="1414" y="65447"/>
                </a:lnTo>
                <a:lnTo>
                  <a:pt x="1860" y="67940"/>
                </a:lnTo>
                <a:lnTo>
                  <a:pt x="2381" y="70358"/>
                </a:lnTo>
                <a:lnTo>
                  <a:pt x="2939" y="72665"/>
                </a:lnTo>
                <a:lnTo>
                  <a:pt x="3535" y="74898"/>
                </a:lnTo>
                <a:lnTo>
                  <a:pt x="4204" y="77018"/>
                </a:lnTo>
                <a:lnTo>
                  <a:pt x="4949" y="79028"/>
                </a:lnTo>
                <a:lnTo>
                  <a:pt x="5321" y="79995"/>
                </a:lnTo>
                <a:lnTo>
                  <a:pt x="5693" y="80925"/>
                </a:lnTo>
                <a:lnTo>
                  <a:pt x="6102" y="81855"/>
                </a:lnTo>
                <a:lnTo>
                  <a:pt x="6549" y="82748"/>
                </a:lnTo>
                <a:lnTo>
                  <a:pt x="6958" y="83567"/>
                </a:lnTo>
                <a:lnTo>
                  <a:pt x="7404" y="84385"/>
                </a:lnTo>
                <a:lnTo>
                  <a:pt x="7851" y="85204"/>
                </a:lnTo>
                <a:lnTo>
                  <a:pt x="8334" y="85948"/>
                </a:lnTo>
                <a:lnTo>
                  <a:pt x="8818" y="86692"/>
                </a:lnTo>
                <a:lnTo>
                  <a:pt x="9302" y="87362"/>
                </a:lnTo>
                <a:lnTo>
                  <a:pt x="9786" y="88032"/>
                </a:lnTo>
                <a:lnTo>
                  <a:pt x="10306" y="88664"/>
                </a:lnTo>
                <a:lnTo>
                  <a:pt x="10827" y="89259"/>
                </a:lnTo>
                <a:lnTo>
                  <a:pt x="11385" y="89818"/>
                </a:lnTo>
                <a:lnTo>
                  <a:pt x="11906" y="90338"/>
                </a:lnTo>
                <a:lnTo>
                  <a:pt x="12464" y="90822"/>
                </a:lnTo>
                <a:lnTo>
                  <a:pt x="13060" y="91306"/>
                </a:lnTo>
                <a:lnTo>
                  <a:pt x="13618" y="91715"/>
                </a:lnTo>
                <a:lnTo>
                  <a:pt x="14213" y="92087"/>
                </a:lnTo>
                <a:lnTo>
                  <a:pt x="14808" y="92422"/>
                </a:lnTo>
                <a:lnTo>
                  <a:pt x="15404" y="92757"/>
                </a:lnTo>
                <a:lnTo>
                  <a:pt x="16036" y="93017"/>
                </a:lnTo>
                <a:lnTo>
                  <a:pt x="16669" y="93241"/>
                </a:lnTo>
                <a:lnTo>
                  <a:pt x="17301" y="93427"/>
                </a:lnTo>
                <a:lnTo>
                  <a:pt x="17971" y="93575"/>
                </a:lnTo>
                <a:lnTo>
                  <a:pt x="18604" y="93687"/>
                </a:lnTo>
                <a:lnTo>
                  <a:pt x="18604" y="93687"/>
                </a:lnTo>
                <a:lnTo>
                  <a:pt x="19311" y="93762"/>
                </a:lnTo>
                <a:lnTo>
                  <a:pt x="20017" y="93762"/>
                </a:lnTo>
                <a:lnTo>
                  <a:pt x="20017" y="93762"/>
                </a:lnTo>
                <a:lnTo>
                  <a:pt x="20650" y="93762"/>
                </a:lnTo>
                <a:lnTo>
                  <a:pt x="21320" y="93687"/>
                </a:lnTo>
                <a:lnTo>
                  <a:pt x="21952" y="93613"/>
                </a:lnTo>
                <a:lnTo>
                  <a:pt x="22622" y="93464"/>
                </a:lnTo>
                <a:lnTo>
                  <a:pt x="23254" y="93315"/>
                </a:lnTo>
                <a:lnTo>
                  <a:pt x="23924" y="93092"/>
                </a:lnTo>
                <a:lnTo>
                  <a:pt x="24557" y="92831"/>
                </a:lnTo>
                <a:lnTo>
                  <a:pt x="25189" y="92571"/>
                </a:lnTo>
                <a:lnTo>
                  <a:pt x="25859" y="92236"/>
                </a:lnTo>
                <a:lnTo>
                  <a:pt x="26491" y="91901"/>
                </a:lnTo>
                <a:lnTo>
                  <a:pt x="27124" y="91529"/>
                </a:lnTo>
                <a:lnTo>
                  <a:pt x="27794" y="91083"/>
                </a:lnTo>
                <a:lnTo>
                  <a:pt x="28426" y="90636"/>
                </a:lnTo>
                <a:lnTo>
                  <a:pt x="29059" y="90152"/>
                </a:lnTo>
                <a:lnTo>
                  <a:pt x="29691" y="89632"/>
                </a:lnTo>
                <a:lnTo>
                  <a:pt x="30324" y="89073"/>
                </a:lnTo>
                <a:lnTo>
                  <a:pt x="30956" y="88515"/>
                </a:lnTo>
                <a:lnTo>
                  <a:pt x="31589" y="87883"/>
                </a:lnTo>
                <a:lnTo>
                  <a:pt x="32221" y="87250"/>
                </a:lnTo>
                <a:lnTo>
                  <a:pt x="32817" y="86581"/>
                </a:lnTo>
                <a:lnTo>
                  <a:pt x="33449" y="85874"/>
                </a:lnTo>
                <a:lnTo>
                  <a:pt x="34045" y="85129"/>
                </a:lnTo>
                <a:lnTo>
                  <a:pt x="35272" y="83567"/>
                </a:lnTo>
                <a:lnTo>
                  <a:pt x="36463" y="81892"/>
                </a:lnTo>
                <a:lnTo>
                  <a:pt x="37616" y="80107"/>
                </a:lnTo>
                <a:lnTo>
                  <a:pt x="38770" y="78209"/>
                </a:lnTo>
                <a:lnTo>
                  <a:pt x="39886" y="76200"/>
                </a:lnTo>
                <a:lnTo>
                  <a:pt x="39886" y="0"/>
                </a:lnTo>
                <a:lnTo>
                  <a:pt x="39886" y="0"/>
                </a:ln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453" name="Google Shape;453;p21"/>
          <p:cNvSpPr txBox="1">
            <a:spLocks noGrp="1"/>
          </p:cNvSpPr>
          <p:nvPr>
            <p:ph type="title" idx="2"/>
          </p:nvPr>
        </p:nvSpPr>
        <p:spPr>
          <a:xfrm>
            <a:off x="115025" y="502775"/>
            <a:ext cx="3941700" cy="12006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454" name="Google Shape;454;p21"/>
          <p:cNvSpPr/>
          <p:nvPr/>
        </p:nvSpPr>
        <p:spPr>
          <a:xfrm>
            <a:off x="1643225" y="-725"/>
            <a:ext cx="5761425" cy="711800"/>
          </a:xfrm>
          <a:custGeom>
            <a:avLst/>
            <a:gdLst/>
            <a:ahLst/>
            <a:cxnLst/>
            <a:rect l="l" t="t" r="r" b="b"/>
            <a:pathLst>
              <a:path w="230457" h="28472" extrusionOk="0">
                <a:moveTo>
                  <a:pt x="0" y="0"/>
                </a:moveTo>
                <a:lnTo>
                  <a:pt x="230457" y="28472"/>
                </a:lnTo>
                <a:lnTo>
                  <a:pt x="220381" y="20"/>
                </a:lnTo>
                <a:close/>
              </a:path>
            </a:pathLst>
          </a:custGeom>
          <a:solidFill>
            <a:schemeClr val="lt1"/>
          </a:solidFill>
          <a:ln>
            <a:noFill/>
          </a:ln>
        </p:spPr>
      </p:sp>
      <p:sp>
        <p:nvSpPr>
          <p:cNvPr id="455" name="Google Shape;455;p21"/>
          <p:cNvSpPr/>
          <p:nvPr/>
        </p:nvSpPr>
        <p:spPr>
          <a:xfrm>
            <a:off x="7140700" y="-1350"/>
            <a:ext cx="2003375" cy="714225"/>
          </a:xfrm>
          <a:custGeom>
            <a:avLst/>
            <a:gdLst/>
            <a:ahLst/>
            <a:cxnLst/>
            <a:rect l="l" t="t" r="r" b="b"/>
            <a:pathLst>
              <a:path w="80135" h="28569" extrusionOk="0">
                <a:moveTo>
                  <a:pt x="10558" y="28569"/>
                </a:moveTo>
                <a:lnTo>
                  <a:pt x="67491" y="18220"/>
                </a:lnTo>
                <a:lnTo>
                  <a:pt x="80135" y="0"/>
                </a:lnTo>
                <a:lnTo>
                  <a:pt x="0" y="45"/>
                </a:lnTo>
                <a:close/>
              </a:path>
            </a:pathLst>
          </a:custGeom>
          <a:gradFill>
            <a:gsLst>
              <a:gs pos="0">
                <a:schemeClr val="accent2"/>
              </a:gs>
              <a:gs pos="21000">
                <a:schemeClr val="lt2"/>
              </a:gs>
              <a:gs pos="49000">
                <a:schemeClr val="accent1"/>
              </a:gs>
              <a:gs pos="75000">
                <a:schemeClr val="accent3"/>
              </a:gs>
              <a:gs pos="100000">
                <a:schemeClr val="accent4"/>
              </a:gs>
            </a:gsLst>
            <a:lin ang="0" scaled="0"/>
          </a:gradFill>
          <a:ln>
            <a:noFill/>
          </a:ln>
          <a:effectLst>
            <a:outerShdw blurRad="314325" dist="28575" dir="5400000" algn="bl" rotWithShape="0">
              <a:schemeClr val="accent4">
                <a:alpha val="24000"/>
              </a:schemeClr>
            </a:outerShdw>
          </a:effectLst>
        </p:spPr>
      </p:sp>
      <p:sp>
        <p:nvSpPr>
          <p:cNvPr id="456" name="Google Shape;456;p21"/>
          <p:cNvSpPr txBox="1">
            <a:spLocks noGrp="1"/>
          </p:cNvSpPr>
          <p:nvPr>
            <p:ph type="title" idx="3"/>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p:extLst>
    <p:ext uri="{DCECCB84-F9BA-43D5-87BE-67443E8EF086}">
      <p15:sldGuideLst xmlns:p15="http://schemas.microsoft.com/office/powerpoint/2012/main">
        <p15:guide id="1" orient="horz" pos="317">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teps">
  <p:cSld name="BLANK_1_1_1_1_1_1_1_1_1_1_2_1_1">
    <p:spTree>
      <p:nvGrpSpPr>
        <p:cNvPr id="1" name="Shape 457"/>
        <p:cNvGrpSpPr/>
        <p:nvPr/>
      </p:nvGrpSpPr>
      <p:grpSpPr>
        <a:xfrm>
          <a:off x="0" y="0"/>
          <a:ext cx="0" cy="0"/>
          <a:chOff x="0" y="0"/>
          <a:chExt cx="0" cy="0"/>
        </a:xfrm>
      </p:grpSpPr>
      <p:grpSp>
        <p:nvGrpSpPr>
          <p:cNvPr id="458" name="Google Shape;458;p22"/>
          <p:cNvGrpSpPr/>
          <p:nvPr/>
        </p:nvGrpSpPr>
        <p:grpSpPr>
          <a:xfrm flipH="1">
            <a:off x="3199575" y="156175"/>
            <a:ext cx="1851000" cy="1225325"/>
            <a:chOff x="461225" y="3875100"/>
            <a:chExt cx="1851000" cy="1225325"/>
          </a:xfrm>
        </p:grpSpPr>
        <p:grpSp>
          <p:nvGrpSpPr>
            <p:cNvPr id="459" name="Google Shape;459;p22"/>
            <p:cNvGrpSpPr/>
            <p:nvPr/>
          </p:nvGrpSpPr>
          <p:grpSpPr>
            <a:xfrm>
              <a:off x="461225" y="3875100"/>
              <a:ext cx="1851000" cy="114600"/>
              <a:chOff x="461225" y="3504775"/>
              <a:chExt cx="1851000" cy="114600"/>
            </a:xfrm>
          </p:grpSpPr>
          <p:sp>
            <p:nvSpPr>
              <p:cNvPr id="460" name="Google Shape;460;p22"/>
              <p:cNvSpPr/>
              <p:nvPr/>
            </p:nvSpPr>
            <p:spPr>
              <a:xfrm>
                <a:off x="4612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61" name="Google Shape;461;p22"/>
              <p:cNvSpPr/>
              <p:nvPr/>
            </p:nvSpPr>
            <p:spPr>
              <a:xfrm>
                <a:off x="8314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62" name="Google Shape;462;p22"/>
              <p:cNvSpPr/>
              <p:nvPr/>
            </p:nvSpPr>
            <p:spPr>
              <a:xfrm>
                <a:off x="12016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63" name="Google Shape;463;p22"/>
              <p:cNvSpPr/>
              <p:nvPr/>
            </p:nvSpPr>
            <p:spPr>
              <a:xfrm>
                <a:off x="15718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64" name="Google Shape;464;p22"/>
              <p:cNvSpPr/>
              <p:nvPr/>
            </p:nvSpPr>
            <p:spPr>
              <a:xfrm>
                <a:off x="19420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465" name="Google Shape;465;p22"/>
            <p:cNvGrpSpPr/>
            <p:nvPr/>
          </p:nvGrpSpPr>
          <p:grpSpPr>
            <a:xfrm>
              <a:off x="461225" y="3989700"/>
              <a:ext cx="1480800" cy="1110725"/>
              <a:chOff x="461225" y="3249175"/>
              <a:chExt cx="1480800" cy="1110725"/>
            </a:xfrm>
          </p:grpSpPr>
          <p:sp>
            <p:nvSpPr>
              <p:cNvPr id="466" name="Google Shape;466;p22"/>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67" name="Google Shape;467;p22"/>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68" name="Google Shape;468;p22"/>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69" name="Google Shape;469;p22"/>
              <p:cNvSpPr/>
              <p:nvPr/>
            </p:nvSpPr>
            <p:spPr>
              <a:xfrm>
                <a:off x="1201625" y="3989700"/>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470" name="Google Shape;470;p22"/>
            <p:cNvGrpSpPr/>
            <p:nvPr/>
          </p:nvGrpSpPr>
          <p:grpSpPr>
            <a:xfrm>
              <a:off x="831425" y="4360025"/>
              <a:ext cx="1480800" cy="370200"/>
              <a:chOff x="831425" y="3249175"/>
              <a:chExt cx="1480800" cy="370200"/>
            </a:xfrm>
          </p:grpSpPr>
          <p:sp>
            <p:nvSpPr>
              <p:cNvPr id="471" name="Google Shape;471;p22"/>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72" name="Google Shape;472;p22"/>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73" name="Google Shape;473;p22"/>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74" name="Google Shape;474;p22"/>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475" name="Google Shape;475;p22"/>
          <p:cNvSpPr/>
          <p:nvPr/>
        </p:nvSpPr>
        <p:spPr>
          <a:xfrm>
            <a:off x="5023375" y="3994875"/>
            <a:ext cx="3941541" cy="1148616"/>
          </a:xfrm>
          <a:custGeom>
            <a:avLst/>
            <a:gdLst/>
            <a:ahLst/>
            <a:cxnLst/>
            <a:rect l="l" t="t" r="r" b="b"/>
            <a:pathLst>
              <a:path w="109754" h="47273" extrusionOk="0">
                <a:moveTo>
                  <a:pt x="93188" y="0"/>
                </a:moveTo>
                <a:lnTo>
                  <a:pt x="91918" y="29"/>
                </a:lnTo>
                <a:lnTo>
                  <a:pt x="90619" y="87"/>
                </a:lnTo>
                <a:lnTo>
                  <a:pt x="89292" y="144"/>
                </a:lnTo>
                <a:lnTo>
                  <a:pt x="87906" y="260"/>
                </a:lnTo>
                <a:lnTo>
                  <a:pt x="86521" y="404"/>
                </a:lnTo>
                <a:lnTo>
                  <a:pt x="85107" y="606"/>
                </a:lnTo>
                <a:lnTo>
                  <a:pt x="83664" y="808"/>
                </a:lnTo>
                <a:lnTo>
                  <a:pt x="82163" y="1039"/>
                </a:lnTo>
                <a:lnTo>
                  <a:pt x="80663" y="1328"/>
                </a:lnTo>
                <a:lnTo>
                  <a:pt x="79162" y="1616"/>
                </a:lnTo>
                <a:lnTo>
                  <a:pt x="77604" y="1963"/>
                </a:lnTo>
                <a:lnTo>
                  <a:pt x="76045" y="2309"/>
                </a:lnTo>
                <a:lnTo>
                  <a:pt x="74458" y="2713"/>
                </a:lnTo>
                <a:lnTo>
                  <a:pt x="72842" y="3146"/>
                </a:lnTo>
                <a:lnTo>
                  <a:pt x="71226" y="3579"/>
                </a:lnTo>
                <a:lnTo>
                  <a:pt x="69581" y="4069"/>
                </a:lnTo>
                <a:lnTo>
                  <a:pt x="67907" y="4560"/>
                </a:lnTo>
                <a:lnTo>
                  <a:pt x="66233" y="5108"/>
                </a:lnTo>
                <a:lnTo>
                  <a:pt x="64559" y="5657"/>
                </a:lnTo>
                <a:lnTo>
                  <a:pt x="62856" y="6263"/>
                </a:lnTo>
                <a:lnTo>
                  <a:pt x="61154" y="6869"/>
                </a:lnTo>
                <a:lnTo>
                  <a:pt x="59422" y="7504"/>
                </a:lnTo>
                <a:lnTo>
                  <a:pt x="57690" y="8167"/>
                </a:lnTo>
                <a:lnTo>
                  <a:pt x="55959" y="8860"/>
                </a:lnTo>
                <a:lnTo>
                  <a:pt x="54227" y="9582"/>
                </a:lnTo>
                <a:lnTo>
                  <a:pt x="52467" y="10332"/>
                </a:lnTo>
                <a:lnTo>
                  <a:pt x="50735" y="11082"/>
                </a:lnTo>
                <a:lnTo>
                  <a:pt x="48975" y="11890"/>
                </a:lnTo>
                <a:lnTo>
                  <a:pt x="47214" y="12698"/>
                </a:lnTo>
                <a:lnTo>
                  <a:pt x="45454" y="13535"/>
                </a:lnTo>
                <a:lnTo>
                  <a:pt x="43694" y="14401"/>
                </a:lnTo>
                <a:lnTo>
                  <a:pt x="41933" y="15296"/>
                </a:lnTo>
                <a:lnTo>
                  <a:pt x="40230" y="16190"/>
                </a:lnTo>
                <a:lnTo>
                  <a:pt x="38528" y="17085"/>
                </a:lnTo>
                <a:lnTo>
                  <a:pt x="36825" y="18009"/>
                </a:lnTo>
                <a:lnTo>
                  <a:pt x="35122" y="18961"/>
                </a:lnTo>
                <a:lnTo>
                  <a:pt x="33477" y="19913"/>
                </a:lnTo>
                <a:lnTo>
                  <a:pt x="31832" y="20895"/>
                </a:lnTo>
                <a:lnTo>
                  <a:pt x="30187" y="21876"/>
                </a:lnTo>
                <a:lnTo>
                  <a:pt x="28600" y="22857"/>
                </a:lnTo>
                <a:lnTo>
                  <a:pt x="27013" y="23867"/>
                </a:lnTo>
                <a:lnTo>
                  <a:pt x="25454" y="24877"/>
                </a:lnTo>
                <a:lnTo>
                  <a:pt x="23925" y="25887"/>
                </a:lnTo>
                <a:lnTo>
                  <a:pt x="22395" y="26926"/>
                </a:lnTo>
                <a:lnTo>
                  <a:pt x="20923" y="27965"/>
                </a:lnTo>
                <a:lnTo>
                  <a:pt x="19480" y="29004"/>
                </a:lnTo>
                <a:lnTo>
                  <a:pt x="18037" y="30072"/>
                </a:lnTo>
                <a:lnTo>
                  <a:pt x="16652" y="31111"/>
                </a:lnTo>
                <a:lnTo>
                  <a:pt x="15354" y="32150"/>
                </a:lnTo>
                <a:lnTo>
                  <a:pt x="14084" y="33160"/>
                </a:lnTo>
                <a:lnTo>
                  <a:pt x="12843" y="34199"/>
                </a:lnTo>
                <a:lnTo>
                  <a:pt x="11631" y="35209"/>
                </a:lnTo>
                <a:lnTo>
                  <a:pt x="10447" y="36248"/>
                </a:lnTo>
                <a:lnTo>
                  <a:pt x="9293" y="37258"/>
                </a:lnTo>
                <a:lnTo>
                  <a:pt x="8196" y="38297"/>
                </a:lnTo>
                <a:lnTo>
                  <a:pt x="7129" y="39307"/>
                </a:lnTo>
                <a:lnTo>
                  <a:pt x="6090" y="40317"/>
                </a:lnTo>
                <a:lnTo>
                  <a:pt x="5108" y="41327"/>
                </a:lnTo>
                <a:lnTo>
                  <a:pt x="4156" y="42337"/>
                </a:lnTo>
                <a:lnTo>
                  <a:pt x="3233" y="43347"/>
                </a:lnTo>
                <a:lnTo>
                  <a:pt x="2367" y="44357"/>
                </a:lnTo>
                <a:lnTo>
                  <a:pt x="1530" y="45339"/>
                </a:lnTo>
                <a:lnTo>
                  <a:pt x="751" y="46320"/>
                </a:lnTo>
                <a:lnTo>
                  <a:pt x="0" y="47272"/>
                </a:lnTo>
                <a:lnTo>
                  <a:pt x="76016" y="47272"/>
                </a:lnTo>
                <a:lnTo>
                  <a:pt x="78152" y="45916"/>
                </a:lnTo>
                <a:lnTo>
                  <a:pt x="80230" y="44531"/>
                </a:lnTo>
                <a:lnTo>
                  <a:pt x="82250" y="43145"/>
                </a:lnTo>
                <a:lnTo>
                  <a:pt x="84241" y="41731"/>
                </a:lnTo>
                <a:lnTo>
                  <a:pt x="86146" y="40317"/>
                </a:lnTo>
                <a:lnTo>
                  <a:pt x="88022" y="38903"/>
                </a:lnTo>
                <a:lnTo>
                  <a:pt x="89840" y="37460"/>
                </a:lnTo>
                <a:lnTo>
                  <a:pt x="91572" y="36046"/>
                </a:lnTo>
                <a:lnTo>
                  <a:pt x="93245" y="34603"/>
                </a:lnTo>
                <a:lnTo>
                  <a:pt x="94862" y="33160"/>
                </a:lnTo>
                <a:lnTo>
                  <a:pt x="96420" y="31717"/>
                </a:lnTo>
                <a:lnTo>
                  <a:pt x="97892" y="30303"/>
                </a:lnTo>
                <a:lnTo>
                  <a:pt x="99277" y="28860"/>
                </a:lnTo>
                <a:lnTo>
                  <a:pt x="100605" y="27446"/>
                </a:lnTo>
                <a:lnTo>
                  <a:pt x="101846" y="26060"/>
                </a:lnTo>
                <a:lnTo>
                  <a:pt x="103000" y="24646"/>
                </a:lnTo>
                <a:lnTo>
                  <a:pt x="104068" y="23290"/>
                </a:lnTo>
                <a:lnTo>
                  <a:pt x="105049" y="21934"/>
                </a:lnTo>
                <a:lnTo>
                  <a:pt x="105944" y="20606"/>
                </a:lnTo>
                <a:lnTo>
                  <a:pt x="106752" y="19307"/>
                </a:lnTo>
                <a:lnTo>
                  <a:pt x="107444" y="18037"/>
                </a:lnTo>
                <a:lnTo>
                  <a:pt x="107791" y="17431"/>
                </a:lnTo>
                <a:lnTo>
                  <a:pt x="108079" y="16796"/>
                </a:lnTo>
                <a:lnTo>
                  <a:pt x="108339" y="16190"/>
                </a:lnTo>
                <a:lnTo>
                  <a:pt x="108599" y="15584"/>
                </a:lnTo>
                <a:lnTo>
                  <a:pt x="108830" y="15007"/>
                </a:lnTo>
                <a:lnTo>
                  <a:pt x="109032" y="14401"/>
                </a:lnTo>
                <a:lnTo>
                  <a:pt x="109205" y="13824"/>
                </a:lnTo>
                <a:lnTo>
                  <a:pt x="109349" y="13218"/>
                </a:lnTo>
                <a:lnTo>
                  <a:pt x="109493" y="12670"/>
                </a:lnTo>
                <a:lnTo>
                  <a:pt x="109609" y="12092"/>
                </a:lnTo>
                <a:lnTo>
                  <a:pt x="109667" y="11544"/>
                </a:lnTo>
                <a:lnTo>
                  <a:pt x="109724" y="10996"/>
                </a:lnTo>
                <a:lnTo>
                  <a:pt x="109753" y="10447"/>
                </a:lnTo>
                <a:lnTo>
                  <a:pt x="109753" y="9928"/>
                </a:lnTo>
                <a:lnTo>
                  <a:pt x="109753" y="9437"/>
                </a:lnTo>
                <a:lnTo>
                  <a:pt x="109695" y="8918"/>
                </a:lnTo>
                <a:lnTo>
                  <a:pt x="109609" y="8427"/>
                </a:lnTo>
                <a:lnTo>
                  <a:pt x="109522" y="7965"/>
                </a:lnTo>
                <a:lnTo>
                  <a:pt x="109378" y="7504"/>
                </a:lnTo>
                <a:lnTo>
                  <a:pt x="109234" y="7042"/>
                </a:lnTo>
                <a:lnTo>
                  <a:pt x="109060" y="6609"/>
                </a:lnTo>
                <a:lnTo>
                  <a:pt x="108858" y="6176"/>
                </a:lnTo>
                <a:lnTo>
                  <a:pt x="108656" y="5801"/>
                </a:lnTo>
                <a:lnTo>
                  <a:pt x="108426" y="5426"/>
                </a:lnTo>
                <a:lnTo>
                  <a:pt x="108195" y="5079"/>
                </a:lnTo>
                <a:lnTo>
                  <a:pt x="107935" y="4733"/>
                </a:lnTo>
                <a:lnTo>
                  <a:pt x="107646" y="4416"/>
                </a:lnTo>
                <a:lnTo>
                  <a:pt x="107358" y="4098"/>
                </a:lnTo>
                <a:lnTo>
                  <a:pt x="107011" y="3810"/>
                </a:lnTo>
                <a:lnTo>
                  <a:pt x="106694" y="3492"/>
                </a:lnTo>
                <a:lnTo>
                  <a:pt x="106319" y="3232"/>
                </a:lnTo>
                <a:lnTo>
                  <a:pt x="105944" y="2944"/>
                </a:lnTo>
                <a:lnTo>
                  <a:pt x="105568" y="2684"/>
                </a:lnTo>
                <a:lnTo>
                  <a:pt x="105164" y="2453"/>
                </a:lnTo>
                <a:lnTo>
                  <a:pt x="104732" y="2222"/>
                </a:lnTo>
                <a:lnTo>
                  <a:pt x="104270" y="1991"/>
                </a:lnTo>
                <a:lnTo>
                  <a:pt x="103808" y="1789"/>
                </a:lnTo>
                <a:lnTo>
                  <a:pt x="103317" y="1587"/>
                </a:lnTo>
                <a:lnTo>
                  <a:pt x="102307" y="1212"/>
                </a:lnTo>
                <a:lnTo>
                  <a:pt x="101211" y="895"/>
                </a:lnTo>
                <a:lnTo>
                  <a:pt x="100027" y="635"/>
                </a:lnTo>
                <a:lnTo>
                  <a:pt x="98815" y="404"/>
                </a:lnTo>
                <a:lnTo>
                  <a:pt x="97517" y="231"/>
                </a:lnTo>
                <a:lnTo>
                  <a:pt x="96131" y="116"/>
                </a:lnTo>
                <a:lnTo>
                  <a:pt x="94688" y="29"/>
                </a:lnTo>
                <a:lnTo>
                  <a:pt x="93188"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476" name="Google Shape;476;p22"/>
          <p:cNvSpPr/>
          <p:nvPr/>
        </p:nvSpPr>
        <p:spPr>
          <a:xfrm rot="5400000">
            <a:off x="6364434" y="2363929"/>
            <a:ext cx="912991" cy="4646142"/>
          </a:xfrm>
          <a:custGeom>
            <a:avLst/>
            <a:gdLst/>
            <a:ahLst/>
            <a:cxnLst/>
            <a:rect l="l" t="t" r="r" b="b"/>
            <a:pathLst>
              <a:path w="39886" h="93762" fill="none" extrusionOk="0">
                <a:moveTo>
                  <a:pt x="39886" y="0"/>
                </a:moveTo>
                <a:lnTo>
                  <a:pt x="7330" y="0"/>
                </a:lnTo>
                <a:lnTo>
                  <a:pt x="7330" y="0"/>
                </a:lnTo>
                <a:lnTo>
                  <a:pt x="6362" y="3051"/>
                </a:lnTo>
                <a:lnTo>
                  <a:pt x="5470" y="6176"/>
                </a:lnTo>
                <a:lnTo>
                  <a:pt x="4614" y="9413"/>
                </a:lnTo>
                <a:lnTo>
                  <a:pt x="3832" y="12725"/>
                </a:lnTo>
                <a:lnTo>
                  <a:pt x="3088" y="16148"/>
                </a:lnTo>
                <a:lnTo>
                  <a:pt x="2456" y="19608"/>
                </a:lnTo>
                <a:lnTo>
                  <a:pt x="1860" y="23143"/>
                </a:lnTo>
                <a:lnTo>
                  <a:pt x="1340" y="26715"/>
                </a:lnTo>
                <a:lnTo>
                  <a:pt x="1340" y="26715"/>
                </a:lnTo>
                <a:lnTo>
                  <a:pt x="930" y="29989"/>
                </a:lnTo>
                <a:lnTo>
                  <a:pt x="633" y="33263"/>
                </a:lnTo>
                <a:lnTo>
                  <a:pt x="372" y="36463"/>
                </a:lnTo>
                <a:lnTo>
                  <a:pt x="186" y="39625"/>
                </a:lnTo>
                <a:lnTo>
                  <a:pt x="37" y="42714"/>
                </a:lnTo>
                <a:lnTo>
                  <a:pt x="0" y="45802"/>
                </a:lnTo>
                <a:lnTo>
                  <a:pt x="0" y="48778"/>
                </a:lnTo>
                <a:lnTo>
                  <a:pt x="112" y="51755"/>
                </a:lnTo>
                <a:lnTo>
                  <a:pt x="223" y="54620"/>
                </a:lnTo>
                <a:lnTo>
                  <a:pt x="447" y="57448"/>
                </a:lnTo>
                <a:lnTo>
                  <a:pt x="707" y="60201"/>
                </a:lnTo>
                <a:lnTo>
                  <a:pt x="1042" y="62843"/>
                </a:lnTo>
                <a:lnTo>
                  <a:pt x="1414" y="65447"/>
                </a:lnTo>
                <a:lnTo>
                  <a:pt x="1860" y="67940"/>
                </a:lnTo>
                <a:lnTo>
                  <a:pt x="2381" y="70358"/>
                </a:lnTo>
                <a:lnTo>
                  <a:pt x="2939" y="72665"/>
                </a:lnTo>
                <a:lnTo>
                  <a:pt x="3535" y="74898"/>
                </a:lnTo>
                <a:lnTo>
                  <a:pt x="4204" y="77018"/>
                </a:lnTo>
                <a:lnTo>
                  <a:pt x="4949" y="79028"/>
                </a:lnTo>
                <a:lnTo>
                  <a:pt x="5321" y="79995"/>
                </a:lnTo>
                <a:lnTo>
                  <a:pt x="5693" y="80925"/>
                </a:lnTo>
                <a:lnTo>
                  <a:pt x="6102" y="81855"/>
                </a:lnTo>
                <a:lnTo>
                  <a:pt x="6549" y="82748"/>
                </a:lnTo>
                <a:lnTo>
                  <a:pt x="6958" y="83567"/>
                </a:lnTo>
                <a:lnTo>
                  <a:pt x="7404" y="84385"/>
                </a:lnTo>
                <a:lnTo>
                  <a:pt x="7851" y="85204"/>
                </a:lnTo>
                <a:lnTo>
                  <a:pt x="8334" y="85948"/>
                </a:lnTo>
                <a:lnTo>
                  <a:pt x="8818" y="86692"/>
                </a:lnTo>
                <a:lnTo>
                  <a:pt x="9302" y="87362"/>
                </a:lnTo>
                <a:lnTo>
                  <a:pt x="9786" y="88032"/>
                </a:lnTo>
                <a:lnTo>
                  <a:pt x="10306" y="88664"/>
                </a:lnTo>
                <a:lnTo>
                  <a:pt x="10827" y="89259"/>
                </a:lnTo>
                <a:lnTo>
                  <a:pt x="11385" y="89818"/>
                </a:lnTo>
                <a:lnTo>
                  <a:pt x="11906" y="90338"/>
                </a:lnTo>
                <a:lnTo>
                  <a:pt x="12464" y="90822"/>
                </a:lnTo>
                <a:lnTo>
                  <a:pt x="13060" y="91306"/>
                </a:lnTo>
                <a:lnTo>
                  <a:pt x="13618" y="91715"/>
                </a:lnTo>
                <a:lnTo>
                  <a:pt x="14213" y="92087"/>
                </a:lnTo>
                <a:lnTo>
                  <a:pt x="14808" y="92422"/>
                </a:lnTo>
                <a:lnTo>
                  <a:pt x="15404" y="92757"/>
                </a:lnTo>
                <a:lnTo>
                  <a:pt x="16036" y="93017"/>
                </a:lnTo>
                <a:lnTo>
                  <a:pt x="16669" y="93241"/>
                </a:lnTo>
                <a:lnTo>
                  <a:pt x="17301" y="93427"/>
                </a:lnTo>
                <a:lnTo>
                  <a:pt x="17971" y="93575"/>
                </a:lnTo>
                <a:lnTo>
                  <a:pt x="18604" y="93687"/>
                </a:lnTo>
                <a:lnTo>
                  <a:pt x="18604" y="93687"/>
                </a:lnTo>
                <a:lnTo>
                  <a:pt x="19311" y="93762"/>
                </a:lnTo>
                <a:lnTo>
                  <a:pt x="20017" y="93762"/>
                </a:lnTo>
                <a:lnTo>
                  <a:pt x="20017" y="93762"/>
                </a:lnTo>
                <a:lnTo>
                  <a:pt x="20650" y="93762"/>
                </a:lnTo>
                <a:lnTo>
                  <a:pt x="21320" y="93687"/>
                </a:lnTo>
                <a:lnTo>
                  <a:pt x="21952" y="93613"/>
                </a:lnTo>
                <a:lnTo>
                  <a:pt x="22622" y="93464"/>
                </a:lnTo>
                <a:lnTo>
                  <a:pt x="23254" y="93315"/>
                </a:lnTo>
                <a:lnTo>
                  <a:pt x="23924" y="93092"/>
                </a:lnTo>
                <a:lnTo>
                  <a:pt x="24557" y="92831"/>
                </a:lnTo>
                <a:lnTo>
                  <a:pt x="25189" y="92571"/>
                </a:lnTo>
                <a:lnTo>
                  <a:pt x="25859" y="92236"/>
                </a:lnTo>
                <a:lnTo>
                  <a:pt x="26491" y="91901"/>
                </a:lnTo>
                <a:lnTo>
                  <a:pt x="27124" y="91529"/>
                </a:lnTo>
                <a:lnTo>
                  <a:pt x="27794" y="91083"/>
                </a:lnTo>
                <a:lnTo>
                  <a:pt x="28426" y="90636"/>
                </a:lnTo>
                <a:lnTo>
                  <a:pt x="29059" y="90152"/>
                </a:lnTo>
                <a:lnTo>
                  <a:pt x="29691" y="89632"/>
                </a:lnTo>
                <a:lnTo>
                  <a:pt x="30324" y="89073"/>
                </a:lnTo>
                <a:lnTo>
                  <a:pt x="30956" y="88515"/>
                </a:lnTo>
                <a:lnTo>
                  <a:pt x="31589" y="87883"/>
                </a:lnTo>
                <a:lnTo>
                  <a:pt x="32221" y="87250"/>
                </a:lnTo>
                <a:lnTo>
                  <a:pt x="32817" y="86581"/>
                </a:lnTo>
                <a:lnTo>
                  <a:pt x="33449" y="85874"/>
                </a:lnTo>
                <a:lnTo>
                  <a:pt x="34045" y="85129"/>
                </a:lnTo>
                <a:lnTo>
                  <a:pt x="35272" y="83567"/>
                </a:lnTo>
                <a:lnTo>
                  <a:pt x="36463" y="81892"/>
                </a:lnTo>
                <a:lnTo>
                  <a:pt x="37616" y="80107"/>
                </a:lnTo>
                <a:lnTo>
                  <a:pt x="38770" y="78209"/>
                </a:lnTo>
                <a:lnTo>
                  <a:pt x="39886" y="76200"/>
                </a:lnTo>
                <a:lnTo>
                  <a:pt x="39886" y="0"/>
                </a:lnTo>
                <a:lnTo>
                  <a:pt x="39886" y="0"/>
                </a:lnTo>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477" name="Google Shape;477;p22"/>
          <p:cNvSpPr/>
          <p:nvPr/>
        </p:nvSpPr>
        <p:spPr>
          <a:xfrm>
            <a:off x="1643225" y="-725"/>
            <a:ext cx="5761425" cy="711800"/>
          </a:xfrm>
          <a:custGeom>
            <a:avLst/>
            <a:gdLst/>
            <a:ahLst/>
            <a:cxnLst/>
            <a:rect l="l" t="t" r="r" b="b"/>
            <a:pathLst>
              <a:path w="230457" h="28472" extrusionOk="0">
                <a:moveTo>
                  <a:pt x="0" y="0"/>
                </a:moveTo>
                <a:lnTo>
                  <a:pt x="230457" y="28472"/>
                </a:lnTo>
                <a:lnTo>
                  <a:pt x="220381" y="20"/>
                </a:lnTo>
                <a:close/>
              </a:path>
            </a:pathLst>
          </a:custGeom>
          <a:solidFill>
            <a:schemeClr val="lt1"/>
          </a:solidFill>
          <a:ln>
            <a:noFill/>
          </a:ln>
        </p:spPr>
      </p:sp>
      <p:sp>
        <p:nvSpPr>
          <p:cNvPr id="478" name="Google Shape;478;p22"/>
          <p:cNvSpPr/>
          <p:nvPr/>
        </p:nvSpPr>
        <p:spPr>
          <a:xfrm>
            <a:off x="7140700" y="-1350"/>
            <a:ext cx="2003375" cy="714225"/>
          </a:xfrm>
          <a:custGeom>
            <a:avLst/>
            <a:gdLst/>
            <a:ahLst/>
            <a:cxnLst/>
            <a:rect l="l" t="t" r="r" b="b"/>
            <a:pathLst>
              <a:path w="80135" h="28569" extrusionOk="0">
                <a:moveTo>
                  <a:pt x="10558" y="28569"/>
                </a:moveTo>
                <a:lnTo>
                  <a:pt x="67491" y="18220"/>
                </a:lnTo>
                <a:lnTo>
                  <a:pt x="80135" y="0"/>
                </a:lnTo>
                <a:lnTo>
                  <a:pt x="0" y="45"/>
                </a:lnTo>
                <a:close/>
              </a:path>
            </a:pathLst>
          </a:custGeom>
          <a:gradFill>
            <a:gsLst>
              <a:gs pos="0">
                <a:schemeClr val="accent1"/>
              </a:gs>
              <a:gs pos="11000">
                <a:schemeClr val="accent1"/>
              </a:gs>
              <a:gs pos="26000">
                <a:schemeClr val="accent3"/>
              </a:gs>
              <a:gs pos="63000">
                <a:schemeClr val="accent4"/>
              </a:gs>
              <a:gs pos="100000">
                <a:schemeClr val="accent4"/>
              </a:gs>
            </a:gsLst>
            <a:lin ang="8100019" scaled="0"/>
          </a:gradFill>
          <a:ln>
            <a:noFill/>
          </a:ln>
          <a:effectLst>
            <a:outerShdw blurRad="314325" dist="28575" dir="5400000" algn="bl" rotWithShape="0">
              <a:schemeClr val="accent4">
                <a:alpha val="24000"/>
              </a:schemeClr>
            </a:outerShdw>
          </a:effectLst>
        </p:spPr>
      </p:sp>
      <p:cxnSp>
        <p:nvCxnSpPr>
          <p:cNvPr id="479" name="Google Shape;479;p22"/>
          <p:cNvCxnSpPr/>
          <p:nvPr/>
        </p:nvCxnSpPr>
        <p:spPr>
          <a:xfrm rot="10800000">
            <a:off x="605578" y="1794125"/>
            <a:ext cx="8537700" cy="0"/>
          </a:xfrm>
          <a:prstGeom prst="straightConnector1">
            <a:avLst/>
          </a:prstGeom>
          <a:noFill/>
          <a:ln w="19050" cap="flat" cmpd="sng">
            <a:solidFill>
              <a:schemeClr val="dk1"/>
            </a:solidFill>
            <a:prstDash val="solid"/>
            <a:round/>
            <a:headEnd type="none" w="med" len="med"/>
            <a:tailEnd type="none" w="med" len="med"/>
          </a:ln>
        </p:spPr>
      </p:cxnSp>
      <p:cxnSp>
        <p:nvCxnSpPr>
          <p:cNvPr id="480" name="Google Shape;480;p22"/>
          <p:cNvCxnSpPr/>
          <p:nvPr/>
        </p:nvCxnSpPr>
        <p:spPr>
          <a:xfrm rot="10800000">
            <a:off x="605578" y="2731925"/>
            <a:ext cx="8537700" cy="0"/>
          </a:xfrm>
          <a:prstGeom prst="straightConnector1">
            <a:avLst/>
          </a:prstGeom>
          <a:noFill/>
          <a:ln w="19050" cap="flat" cmpd="sng">
            <a:solidFill>
              <a:schemeClr val="dk1"/>
            </a:solidFill>
            <a:prstDash val="solid"/>
            <a:round/>
            <a:headEnd type="none" w="med" len="med"/>
            <a:tailEnd type="none" w="med" len="med"/>
          </a:ln>
        </p:spPr>
      </p:cxnSp>
      <p:cxnSp>
        <p:nvCxnSpPr>
          <p:cNvPr id="481" name="Google Shape;481;p22"/>
          <p:cNvCxnSpPr/>
          <p:nvPr/>
        </p:nvCxnSpPr>
        <p:spPr>
          <a:xfrm rot="10800000">
            <a:off x="606300" y="3669725"/>
            <a:ext cx="8537700" cy="0"/>
          </a:xfrm>
          <a:prstGeom prst="straightConnector1">
            <a:avLst/>
          </a:prstGeom>
          <a:noFill/>
          <a:ln w="19050" cap="flat" cmpd="sng">
            <a:solidFill>
              <a:schemeClr val="dk1"/>
            </a:solidFill>
            <a:prstDash val="solid"/>
            <a:round/>
            <a:headEnd type="none" w="med" len="med"/>
            <a:tailEnd type="none" w="med" len="med"/>
          </a:ln>
        </p:spPr>
      </p:cxnSp>
      <p:sp>
        <p:nvSpPr>
          <p:cNvPr id="482" name="Google Shape;482;p22"/>
          <p:cNvSpPr txBox="1">
            <a:spLocks noGrp="1"/>
          </p:cNvSpPr>
          <p:nvPr>
            <p:ph type="body" idx="1"/>
          </p:nvPr>
        </p:nvSpPr>
        <p:spPr>
          <a:xfrm>
            <a:off x="5788075" y="1906850"/>
            <a:ext cx="3021300" cy="825000"/>
          </a:xfrm>
          <a:prstGeom prst="rect">
            <a:avLst/>
          </a:prstGeom>
        </p:spPr>
        <p:txBody>
          <a:bodyPr spcFirstLastPara="1" wrap="square" lIns="0" tIns="0" rIns="91425" bIns="91425" anchor="t" anchorCtr="0">
            <a:noAutofit/>
          </a:bodyPr>
          <a:lstStyle>
            <a:lvl1pPr marL="457200" lvl="0" indent="-292100">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marL="914400" lvl="1"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marL="1371600" lvl="2"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marL="1828800" lvl="3"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marL="2286000" lvl="4"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marL="2743200" lvl="5"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marL="3200400" lvl="6"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marL="3657600" lvl="7"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marL="4114800" lvl="8"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a:endParaRPr/>
          </a:p>
        </p:txBody>
      </p:sp>
      <p:sp>
        <p:nvSpPr>
          <p:cNvPr id="483" name="Google Shape;483;p22"/>
          <p:cNvSpPr txBox="1">
            <a:spLocks noGrp="1"/>
          </p:cNvSpPr>
          <p:nvPr>
            <p:ph type="title"/>
          </p:nvPr>
        </p:nvSpPr>
        <p:spPr>
          <a:xfrm>
            <a:off x="2134625" y="2853988"/>
            <a:ext cx="1583400" cy="3612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a:endParaRPr/>
          </a:p>
        </p:txBody>
      </p:sp>
      <p:sp>
        <p:nvSpPr>
          <p:cNvPr id="484" name="Google Shape;484;p22"/>
          <p:cNvSpPr txBox="1">
            <a:spLocks noGrp="1"/>
          </p:cNvSpPr>
          <p:nvPr>
            <p:ph type="body" idx="2"/>
          </p:nvPr>
        </p:nvSpPr>
        <p:spPr>
          <a:xfrm>
            <a:off x="5788075" y="2855650"/>
            <a:ext cx="3021300" cy="814200"/>
          </a:xfrm>
          <a:prstGeom prst="rect">
            <a:avLst/>
          </a:prstGeom>
        </p:spPr>
        <p:txBody>
          <a:bodyPr spcFirstLastPara="1" wrap="square" lIns="0" tIns="0" rIns="91425" bIns="91425" anchor="t" anchorCtr="0">
            <a:noAutofit/>
          </a:bodyPr>
          <a:lstStyle>
            <a:lvl1pPr marL="457200" lvl="0" indent="-292100">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marL="914400" lvl="1"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marL="1371600" lvl="2"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marL="1828800" lvl="3"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marL="2286000" lvl="4"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marL="2743200" lvl="5"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marL="3200400" lvl="6"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marL="3657600" lvl="7"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marL="4114800" lvl="8"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a:endParaRPr/>
          </a:p>
        </p:txBody>
      </p:sp>
      <p:sp>
        <p:nvSpPr>
          <p:cNvPr id="485" name="Google Shape;485;p22"/>
          <p:cNvSpPr txBox="1">
            <a:spLocks noGrp="1"/>
          </p:cNvSpPr>
          <p:nvPr>
            <p:ph type="title" idx="3"/>
          </p:nvPr>
        </p:nvSpPr>
        <p:spPr>
          <a:xfrm>
            <a:off x="525175" y="2853988"/>
            <a:ext cx="1408800" cy="361200"/>
          </a:xfrm>
          <a:prstGeom prst="rect">
            <a:avLst/>
          </a:prstGeom>
        </p:spPr>
        <p:txBody>
          <a:bodyPr spcFirstLastPara="1" wrap="square" lIns="0" tIns="0" rIns="91425" bIns="91425" anchor="t" anchorCtr="0">
            <a:noAutofit/>
          </a:bodyPr>
          <a:lstStyle>
            <a:lvl1pPr lvl="0" algn="r">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a:endParaRPr/>
          </a:p>
        </p:txBody>
      </p:sp>
      <p:sp>
        <p:nvSpPr>
          <p:cNvPr id="486" name="Google Shape;486;p22"/>
          <p:cNvSpPr txBox="1">
            <a:spLocks noGrp="1"/>
          </p:cNvSpPr>
          <p:nvPr>
            <p:ph type="title" idx="4"/>
          </p:nvPr>
        </p:nvSpPr>
        <p:spPr>
          <a:xfrm>
            <a:off x="2134625" y="3793475"/>
            <a:ext cx="1583400" cy="3612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a:endParaRPr/>
          </a:p>
        </p:txBody>
      </p:sp>
      <p:sp>
        <p:nvSpPr>
          <p:cNvPr id="487" name="Google Shape;487;p22"/>
          <p:cNvSpPr txBox="1">
            <a:spLocks noGrp="1"/>
          </p:cNvSpPr>
          <p:nvPr>
            <p:ph type="body" idx="5"/>
          </p:nvPr>
        </p:nvSpPr>
        <p:spPr>
          <a:xfrm>
            <a:off x="5788075" y="3793450"/>
            <a:ext cx="3021300" cy="836100"/>
          </a:xfrm>
          <a:prstGeom prst="rect">
            <a:avLst/>
          </a:prstGeom>
        </p:spPr>
        <p:txBody>
          <a:bodyPr spcFirstLastPara="1" wrap="square" lIns="0" tIns="0" rIns="91425" bIns="91425" anchor="t" anchorCtr="0">
            <a:noAutofit/>
          </a:bodyPr>
          <a:lstStyle>
            <a:lvl1pPr marL="457200" lvl="0" indent="-292100">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marL="914400" lvl="1"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marL="1371600" lvl="2"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marL="1828800" lvl="3"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marL="2286000" lvl="4"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marL="2743200" lvl="5"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marL="3200400" lvl="6"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marL="3657600" lvl="7"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marL="4114800" lvl="8" indent="-2921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a:endParaRPr/>
          </a:p>
        </p:txBody>
      </p:sp>
      <p:sp>
        <p:nvSpPr>
          <p:cNvPr id="488" name="Google Shape;488;p22"/>
          <p:cNvSpPr txBox="1">
            <a:spLocks noGrp="1"/>
          </p:cNvSpPr>
          <p:nvPr>
            <p:ph type="title" idx="6"/>
          </p:nvPr>
        </p:nvSpPr>
        <p:spPr>
          <a:xfrm>
            <a:off x="525175" y="3793475"/>
            <a:ext cx="1408800" cy="361200"/>
          </a:xfrm>
          <a:prstGeom prst="rect">
            <a:avLst/>
          </a:prstGeom>
        </p:spPr>
        <p:txBody>
          <a:bodyPr spcFirstLastPara="1" wrap="square" lIns="0" tIns="0" rIns="91425" bIns="91425" anchor="t" anchorCtr="0">
            <a:noAutofit/>
          </a:bodyPr>
          <a:lstStyle>
            <a:lvl1pPr lvl="0" algn="r">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a:endParaRPr/>
          </a:p>
        </p:txBody>
      </p:sp>
      <p:sp>
        <p:nvSpPr>
          <p:cNvPr id="489" name="Google Shape;489;p22"/>
          <p:cNvSpPr txBox="1">
            <a:spLocks noGrp="1"/>
          </p:cNvSpPr>
          <p:nvPr>
            <p:ph type="title" idx="7"/>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490" name="Google Shape;490;p22"/>
          <p:cNvSpPr txBox="1">
            <a:spLocks noGrp="1"/>
          </p:cNvSpPr>
          <p:nvPr>
            <p:ph type="title" idx="8"/>
          </p:nvPr>
        </p:nvSpPr>
        <p:spPr>
          <a:xfrm>
            <a:off x="2134625" y="1914525"/>
            <a:ext cx="1583400" cy="3612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a:endParaRPr/>
          </a:p>
        </p:txBody>
      </p:sp>
      <p:sp>
        <p:nvSpPr>
          <p:cNvPr id="491" name="Google Shape;491;p22"/>
          <p:cNvSpPr txBox="1">
            <a:spLocks noGrp="1"/>
          </p:cNvSpPr>
          <p:nvPr>
            <p:ph type="title" idx="9"/>
          </p:nvPr>
        </p:nvSpPr>
        <p:spPr>
          <a:xfrm>
            <a:off x="525175" y="1914525"/>
            <a:ext cx="1408800" cy="361200"/>
          </a:xfrm>
          <a:prstGeom prst="rect">
            <a:avLst/>
          </a:prstGeom>
        </p:spPr>
        <p:txBody>
          <a:bodyPr spcFirstLastPara="1" wrap="square" lIns="0" tIns="0" rIns="91425" bIns="91425" anchor="t" anchorCtr="0">
            <a:noAutofit/>
          </a:bodyPr>
          <a:lstStyle>
            <a:lvl1pPr lvl="0" algn="r">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a:endParaRPr/>
          </a:p>
        </p:txBody>
      </p:sp>
      <p:sp>
        <p:nvSpPr>
          <p:cNvPr id="492" name="Google Shape;492;p22"/>
          <p:cNvSpPr txBox="1">
            <a:spLocks noGrp="1"/>
          </p:cNvSpPr>
          <p:nvPr>
            <p:ph type="title" idx="13"/>
          </p:nvPr>
        </p:nvSpPr>
        <p:spPr>
          <a:xfrm>
            <a:off x="115025" y="502775"/>
            <a:ext cx="3941700" cy="12006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493" name="Google Shape;493;p22"/>
          <p:cNvSpPr txBox="1">
            <a:spLocks noGrp="1"/>
          </p:cNvSpPr>
          <p:nvPr>
            <p:ph type="title" idx="14"/>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p:extLst>
    <p:ext uri="{DCECCB84-F9BA-43D5-87BE-67443E8EF086}">
      <p15:sldGuideLst xmlns:p15="http://schemas.microsoft.com/office/powerpoint/2012/main">
        <p15:guide id="1" orient="horz" pos="317">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Agenda - Alt 1">
  <p:cSld name="BLANK_1_1_1_1_1_1_1_1_1_1_1">
    <p:spTree>
      <p:nvGrpSpPr>
        <p:cNvPr id="1" name="Shape 494"/>
        <p:cNvGrpSpPr/>
        <p:nvPr/>
      </p:nvGrpSpPr>
      <p:grpSpPr>
        <a:xfrm>
          <a:off x="0" y="0"/>
          <a:ext cx="0" cy="0"/>
          <a:chOff x="0" y="0"/>
          <a:chExt cx="0" cy="0"/>
        </a:xfrm>
      </p:grpSpPr>
      <p:grpSp>
        <p:nvGrpSpPr>
          <p:cNvPr id="495" name="Google Shape;495;p23"/>
          <p:cNvGrpSpPr/>
          <p:nvPr/>
        </p:nvGrpSpPr>
        <p:grpSpPr>
          <a:xfrm>
            <a:off x="115026" y="364"/>
            <a:ext cx="5125634" cy="5143564"/>
            <a:chOff x="312900" y="2788524"/>
            <a:chExt cx="2221197" cy="1994480"/>
          </a:xfrm>
        </p:grpSpPr>
        <p:grpSp>
          <p:nvGrpSpPr>
            <p:cNvPr id="496" name="Google Shape;496;p23"/>
            <p:cNvGrpSpPr/>
            <p:nvPr/>
          </p:nvGrpSpPr>
          <p:grpSpPr>
            <a:xfrm>
              <a:off x="312900" y="2788524"/>
              <a:ext cx="1851000" cy="1994480"/>
              <a:chOff x="461225" y="3244074"/>
              <a:chExt cx="1851000" cy="1994480"/>
            </a:xfrm>
          </p:grpSpPr>
          <p:grpSp>
            <p:nvGrpSpPr>
              <p:cNvPr id="497" name="Google Shape;497;p23"/>
              <p:cNvGrpSpPr/>
              <p:nvPr/>
            </p:nvGrpSpPr>
            <p:grpSpPr>
              <a:xfrm>
                <a:off x="461229" y="3244074"/>
                <a:ext cx="1850992" cy="1994480"/>
                <a:chOff x="461229" y="3244074"/>
                <a:chExt cx="1850992" cy="1994480"/>
              </a:xfrm>
            </p:grpSpPr>
            <p:sp>
              <p:nvSpPr>
                <p:cNvPr id="498" name="Google Shape;498;p23"/>
                <p:cNvSpPr/>
                <p:nvPr/>
              </p:nvSpPr>
              <p:spPr>
                <a:xfrm>
                  <a:off x="461229" y="3244074"/>
                  <a:ext cx="370200" cy="375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499" name="Google Shape;499;p23"/>
                <p:cNvSpPr/>
                <p:nvPr/>
              </p:nvSpPr>
              <p:spPr>
                <a:xfrm>
                  <a:off x="831430" y="5100554"/>
                  <a:ext cx="370200" cy="138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00" name="Google Shape;500;p23"/>
                <p:cNvSpPr/>
                <p:nvPr/>
              </p:nvSpPr>
              <p:spPr>
                <a:xfrm>
                  <a:off x="1201620" y="3244219"/>
                  <a:ext cx="370200" cy="375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01" name="Google Shape;501;p23"/>
                <p:cNvSpPr/>
                <p:nvPr/>
              </p:nvSpPr>
              <p:spPr>
                <a:xfrm>
                  <a:off x="1571820" y="3244219"/>
                  <a:ext cx="370200" cy="375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02" name="Google Shape;502;p23"/>
                <p:cNvSpPr/>
                <p:nvPr/>
              </p:nvSpPr>
              <p:spPr>
                <a:xfrm>
                  <a:off x="1942021" y="3244219"/>
                  <a:ext cx="370200" cy="375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503" name="Google Shape;503;p23"/>
              <p:cNvGrpSpPr/>
              <p:nvPr/>
            </p:nvGrpSpPr>
            <p:grpSpPr>
              <a:xfrm>
                <a:off x="461225" y="3619500"/>
                <a:ext cx="1851000" cy="370200"/>
                <a:chOff x="461225" y="3249175"/>
                <a:chExt cx="1851000" cy="370200"/>
              </a:xfrm>
            </p:grpSpPr>
            <p:sp>
              <p:nvSpPr>
                <p:cNvPr id="504" name="Google Shape;504;p23"/>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05" name="Google Shape;505;p23"/>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06" name="Google Shape;506;p23"/>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07" name="Google Shape;507;p23"/>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08" name="Google Shape;508;p23"/>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509" name="Google Shape;509;p23"/>
              <p:cNvGrpSpPr/>
              <p:nvPr/>
            </p:nvGrpSpPr>
            <p:grpSpPr>
              <a:xfrm>
                <a:off x="461225" y="3989700"/>
                <a:ext cx="1851000" cy="1110726"/>
                <a:chOff x="461225" y="3249175"/>
                <a:chExt cx="1851000" cy="1110726"/>
              </a:xfrm>
            </p:grpSpPr>
            <p:sp>
              <p:nvSpPr>
                <p:cNvPr id="510" name="Google Shape;510;p23"/>
                <p:cNvSpPr/>
                <p:nvPr/>
              </p:nvSpPr>
              <p:spPr>
                <a:xfrm>
                  <a:off x="461225" y="3989701"/>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11" name="Google Shape;511;p23"/>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12" name="Google Shape;512;p23"/>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13" name="Google Shape;513;p23"/>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14" name="Google Shape;514;p23"/>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515" name="Google Shape;515;p23"/>
              <p:cNvGrpSpPr/>
              <p:nvPr/>
            </p:nvGrpSpPr>
            <p:grpSpPr>
              <a:xfrm>
                <a:off x="461225" y="4360025"/>
                <a:ext cx="1851000" cy="370200"/>
                <a:chOff x="461225" y="3249175"/>
                <a:chExt cx="1851000" cy="370200"/>
              </a:xfrm>
            </p:grpSpPr>
            <p:sp>
              <p:nvSpPr>
                <p:cNvPr id="516" name="Google Shape;516;p23"/>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17" name="Google Shape;517;p23"/>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18" name="Google Shape;518;p23"/>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19" name="Google Shape;519;p23"/>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520" name="Google Shape;520;p23"/>
            <p:cNvSpPr/>
            <p:nvPr/>
          </p:nvSpPr>
          <p:spPr>
            <a:xfrm>
              <a:off x="2163897" y="2788524"/>
              <a:ext cx="370200" cy="375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521" name="Google Shape;521;p23"/>
          <p:cNvGrpSpPr/>
          <p:nvPr/>
        </p:nvGrpSpPr>
        <p:grpSpPr>
          <a:xfrm rot="5400000" flipH="1">
            <a:off x="7145338" y="3274875"/>
            <a:ext cx="2221200" cy="1481050"/>
            <a:chOff x="312900" y="2793625"/>
            <a:chExt cx="2221200" cy="1481050"/>
          </a:xfrm>
        </p:grpSpPr>
        <p:grpSp>
          <p:nvGrpSpPr>
            <p:cNvPr id="522" name="Google Shape;522;p23"/>
            <p:cNvGrpSpPr/>
            <p:nvPr/>
          </p:nvGrpSpPr>
          <p:grpSpPr>
            <a:xfrm>
              <a:off x="312900" y="2793625"/>
              <a:ext cx="1851000" cy="1481050"/>
              <a:chOff x="461225" y="3249175"/>
              <a:chExt cx="1851000" cy="1481050"/>
            </a:xfrm>
          </p:grpSpPr>
          <p:grpSp>
            <p:nvGrpSpPr>
              <p:cNvPr id="523" name="Google Shape;523;p23"/>
              <p:cNvGrpSpPr/>
              <p:nvPr/>
            </p:nvGrpSpPr>
            <p:grpSpPr>
              <a:xfrm>
                <a:off x="461225" y="3249175"/>
                <a:ext cx="1851000" cy="370200"/>
                <a:chOff x="461225" y="3249175"/>
                <a:chExt cx="1851000" cy="370200"/>
              </a:xfrm>
            </p:grpSpPr>
            <p:sp>
              <p:nvSpPr>
                <p:cNvPr id="524" name="Google Shape;524;p23"/>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25" name="Google Shape;525;p23"/>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26" name="Google Shape;526;p23"/>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27" name="Google Shape;527;p23"/>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28" name="Google Shape;528;p23"/>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529" name="Google Shape;529;p23"/>
              <p:cNvGrpSpPr/>
              <p:nvPr/>
            </p:nvGrpSpPr>
            <p:grpSpPr>
              <a:xfrm>
                <a:off x="461225" y="3619500"/>
                <a:ext cx="1851000" cy="370200"/>
                <a:chOff x="461225" y="3249175"/>
                <a:chExt cx="1851000" cy="370200"/>
              </a:xfrm>
            </p:grpSpPr>
            <p:sp>
              <p:nvSpPr>
                <p:cNvPr id="530" name="Google Shape;530;p23"/>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31" name="Google Shape;531;p23"/>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32" name="Google Shape;532;p23"/>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33" name="Google Shape;533;p23"/>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34" name="Google Shape;534;p23"/>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535" name="Google Shape;535;p23"/>
              <p:cNvGrpSpPr/>
              <p:nvPr/>
            </p:nvGrpSpPr>
            <p:grpSpPr>
              <a:xfrm>
                <a:off x="461225" y="3989700"/>
                <a:ext cx="1851000" cy="370200"/>
                <a:chOff x="461225" y="3249175"/>
                <a:chExt cx="1851000" cy="370200"/>
              </a:xfrm>
            </p:grpSpPr>
            <p:sp>
              <p:nvSpPr>
                <p:cNvPr id="536" name="Google Shape;536;p23"/>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37" name="Google Shape;537;p23"/>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38" name="Google Shape;538;p23"/>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39" name="Google Shape;539;p23"/>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40" name="Google Shape;540;p23"/>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541" name="Google Shape;541;p23"/>
              <p:cNvGrpSpPr/>
              <p:nvPr/>
            </p:nvGrpSpPr>
            <p:grpSpPr>
              <a:xfrm>
                <a:off x="461225" y="4360025"/>
                <a:ext cx="1851000" cy="370200"/>
                <a:chOff x="461225" y="3249175"/>
                <a:chExt cx="1851000" cy="370200"/>
              </a:xfrm>
            </p:grpSpPr>
            <p:sp>
              <p:nvSpPr>
                <p:cNvPr id="542" name="Google Shape;542;p23"/>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43" name="Google Shape;543;p23"/>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44" name="Google Shape;544;p23"/>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45" name="Google Shape;545;p23"/>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46" name="Google Shape;546;p23"/>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547" name="Google Shape;547;p23"/>
            <p:cNvSpPr/>
            <p:nvPr/>
          </p:nvSpPr>
          <p:spPr>
            <a:xfrm>
              <a:off x="2163900" y="279362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548" name="Google Shape;548;p23"/>
          <p:cNvSpPr/>
          <p:nvPr/>
        </p:nvSpPr>
        <p:spPr>
          <a:xfrm>
            <a:off x="6255775" y="3774250"/>
            <a:ext cx="2888225" cy="1369250"/>
          </a:xfrm>
          <a:custGeom>
            <a:avLst/>
            <a:gdLst/>
            <a:ahLst/>
            <a:cxnLst/>
            <a:rect l="l" t="t" r="r" b="b"/>
            <a:pathLst>
              <a:path w="115529" h="54770" extrusionOk="0">
                <a:moveTo>
                  <a:pt x="115529" y="1"/>
                </a:moveTo>
                <a:lnTo>
                  <a:pt x="112924" y="187"/>
                </a:lnTo>
                <a:lnTo>
                  <a:pt x="110245" y="447"/>
                </a:lnTo>
                <a:lnTo>
                  <a:pt x="107566" y="745"/>
                </a:lnTo>
                <a:lnTo>
                  <a:pt x="104850" y="1080"/>
                </a:lnTo>
                <a:lnTo>
                  <a:pt x="102097" y="1489"/>
                </a:lnTo>
                <a:lnTo>
                  <a:pt x="99344" y="1936"/>
                </a:lnTo>
                <a:lnTo>
                  <a:pt x="96516" y="2419"/>
                </a:lnTo>
                <a:lnTo>
                  <a:pt x="93725" y="2940"/>
                </a:lnTo>
                <a:lnTo>
                  <a:pt x="90860" y="3536"/>
                </a:lnTo>
                <a:lnTo>
                  <a:pt x="88033" y="4131"/>
                </a:lnTo>
                <a:lnTo>
                  <a:pt x="85168" y="4801"/>
                </a:lnTo>
                <a:lnTo>
                  <a:pt x="82266" y="5508"/>
                </a:lnTo>
                <a:lnTo>
                  <a:pt x="79401" y="6252"/>
                </a:lnTo>
                <a:lnTo>
                  <a:pt x="76498" y="7070"/>
                </a:lnTo>
                <a:lnTo>
                  <a:pt x="73596" y="7889"/>
                </a:lnTo>
                <a:lnTo>
                  <a:pt x="70694" y="8782"/>
                </a:lnTo>
                <a:lnTo>
                  <a:pt x="67308" y="9861"/>
                </a:lnTo>
                <a:lnTo>
                  <a:pt x="63960" y="10977"/>
                </a:lnTo>
                <a:lnTo>
                  <a:pt x="60685" y="12130"/>
                </a:lnTo>
                <a:lnTo>
                  <a:pt x="57411" y="13321"/>
                </a:lnTo>
                <a:lnTo>
                  <a:pt x="54211" y="14586"/>
                </a:lnTo>
                <a:lnTo>
                  <a:pt x="51086" y="15851"/>
                </a:lnTo>
                <a:lnTo>
                  <a:pt x="47961" y="17153"/>
                </a:lnTo>
                <a:lnTo>
                  <a:pt x="44947" y="18530"/>
                </a:lnTo>
                <a:lnTo>
                  <a:pt x="41970" y="19907"/>
                </a:lnTo>
                <a:lnTo>
                  <a:pt x="39068" y="21321"/>
                </a:lnTo>
                <a:lnTo>
                  <a:pt x="36203" y="22772"/>
                </a:lnTo>
                <a:lnTo>
                  <a:pt x="33450" y="24223"/>
                </a:lnTo>
                <a:lnTo>
                  <a:pt x="30734" y="25748"/>
                </a:lnTo>
                <a:lnTo>
                  <a:pt x="28129" y="27274"/>
                </a:lnTo>
                <a:lnTo>
                  <a:pt x="25562" y="28836"/>
                </a:lnTo>
                <a:lnTo>
                  <a:pt x="23106" y="30436"/>
                </a:lnTo>
                <a:lnTo>
                  <a:pt x="20799" y="31962"/>
                </a:lnTo>
                <a:lnTo>
                  <a:pt x="18604" y="33524"/>
                </a:lnTo>
                <a:lnTo>
                  <a:pt x="16521" y="35087"/>
                </a:lnTo>
                <a:lnTo>
                  <a:pt x="14549" y="36650"/>
                </a:lnTo>
                <a:lnTo>
                  <a:pt x="12651" y="38213"/>
                </a:lnTo>
                <a:lnTo>
                  <a:pt x="10902" y="39775"/>
                </a:lnTo>
                <a:lnTo>
                  <a:pt x="9265" y="41338"/>
                </a:lnTo>
                <a:lnTo>
                  <a:pt x="7740" y="42863"/>
                </a:lnTo>
                <a:lnTo>
                  <a:pt x="6326" y="44426"/>
                </a:lnTo>
                <a:lnTo>
                  <a:pt x="5061" y="45952"/>
                </a:lnTo>
                <a:lnTo>
                  <a:pt x="4466" y="46696"/>
                </a:lnTo>
                <a:lnTo>
                  <a:pt x="3870" y="47477"/>
                </a:lnTo>
                <a:lnTo>
                  <a:pt x="3349" y="48221"/>
                </a:lnTo>
                <a:lnTo>
                  <a:pt x="2828" y="48965"/>
                </a:lnTo>
                <a:lnTo>
                  <a:pt x="2382" y="49709"/>
                </a:lnTo>
                <a:lnTo>
                  <a:pt x="1936" y="50454"/>
                </a:lnTo>
                <a:lnTo>
                  <a:pt x="1526" y="51198"/>
                </a:lnTo>
                <a:lnTo>
                  <a:pt x="1154" y="51905"/>
                </a:lnTo>
                <a:lnTo>
                  <a:pt x="819" y="52649"/>
                </a:lnTo>
                <a:lnTo>
                  <a:pt x="522" y="53356"/>
                </a:lnTo>
                <a:lnTo>
                  <a:pt x="224" y="54063"/>
                </a:lnTo>
                <a:lnTo>
                  <a:pt x="1" y="54770"/>
                </a:lnTo>
                <a:lnTo>
                  <a:pt x="115529" y="54770"/>
                </a:lnTo>
                <a:lnTo>
                  <a:pt x="115529"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49" name="Google Shape;549;p23"/>
          <p:cNvSpPr/>
          <p:nvPr/>
        </p:nvSpPr>
        <p:spPr>
          <a:xfrm rot="5400000">
            <a:off x="6256650" y="3649999"/>
            <a:ext cx="1392300" cy="3359400"/>
          </a:xfrm>
          <a:prstGeom prst="chord">
            <a:avLst>
              <a:gd name="adj1" fmla="val 5820070"/>
              <a:gd name="adj2" fmla="val 1578453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50" name="Google Shape;550;p23"/>
          <p:cNvSpPr txBox="1">
            <a:spLocks noGrp="1"/>
          </p:cNvSpPr>
          <p:nvPr>
            <p:ph type="subTitle" idx="1"/>
          </p:nvPr>
        </p:nvSpPr>
        <p:spPr>
          <a:xfrm>
            <a:off x="4482800" y="3963975"/>
            <a:ext cx="3972600" cy="277200"/>
          </a:xfrm>
          <a:prstGeom prst="rect">
            <a:avLst/>
          </a:prstGeom>
        </p:spPr>
        <p:txBody>
          <a:bodyPr spcFirstLastPara="1" wrap="square" lIns="0" tIns="91425" rIns="91425" bIns="91425" anchor="b" anchorCtr="0">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a:endParaRPr/>
          </a:p>
        </p:txBody>
      </p:sp>
      <p:sp>
        <p:nvSpPr>
          <p:cNvPr id="551" name="Google Shape;551;p23"/>
          <p:cNvSpPr txBox="1">
            <a:spLocks noGrp="1"/>
          </p:cNvSpPr>
          <p:nvPr>
            <p:ph type="subTitle" idx="2"/>
          </p:nvPr>
        </p:nvSpPr>
        <p:spPr>
          <a:xfrm>
            <a:off x="4482800" y="3731112"/>
            <a:ext cx="1481100" cy="198300"/>
          </a:xfrm>
          <a:prstGeom prst="rect">
            <a:avLst/>
          </a:prstGeom>
        </p:spPr>
        <p:txBody>
          <a:bodyPr spcFirstLastPara="1" wrap="square" lIns="0" tIns="91425" rIns="91425" bIns="91425" anchor="b" anchorCtr="0">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552" name="Google Shape;552;p23"/>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553" name="Google Shape;553;p23"/>
          <p:cNvSpPr txBox="1">
            <a:spLocks noGrp="1"/>
          </p:cNvSpPr>
          <p:nvPr>
            <p:ph type="title" idx="3"/>
          </p:nvPr>
        </p:nvSpPr>
        <p:spPr>
          <a:xfrm>
            <a:off x="115025" y="471075"/>
            <a:ext cx="3941700" cy="12006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554" name="Google Shape;554;p23"/>
          <p:cNvSpPr txBox="1">
            <a:spLocks noGrp="1"/>
          </p:cNvSpPr>
          <p:nvPr>
            <p:ph type="subTitle" idx="4"/>
          </p:nvPr>
        </p:nvSpPr>
        <p:spPr>
          <a:xfrm>
            <a:off x="4482800" y="3428650"/>
            <a:ext cx="3972600" cy="277200"/>
          </a:xfrm>
          <a:prstGeom prst="rect">
            <a:avLst/>
          </a:prstGeom>
        </p:spPr>
        <p:txBody>
          <a:bodyPr spcFirstLastPara="1" wrap="square" lIns="0" tIns="91425" rIns="91425" bIns="91425" anchor="b" anchorCtr="0">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a:endParaRPr/>
          </a:p>
        </p:txBody>
      </p:sp>
      <p:sp>
        <p:nvSpPr>
          <p:cNvPr id="555" name="Google Shape;555;p23"/>
          <p:cNvSpPr txBox="1">
            <a:spLocks noGrp="1"/>
          </p:cNvSpPr>
          <p:nvPr>
            <p:ph type="subTitle" idx="5"/>
          </p:nvPr>
        </p:nvSpPr>
        <p:spPr>
          <a:xfrm>
            <a:off x="4482800" y="3195787"/>
            <a:ext cx="1481100" cy="198300"/>
          </a:xfrm>
          <a:prstGeom prst="rect">
            <a:avLst/>
          </a:prstGeom>
        </p:spPr>
        <p:txBody>
          <a:bodyPr spcFirstLastPara="1" wrap="square" lIns="0" tIns="91425" rIns="91425" bIns="91425" anchor="b" anchorCtr="0">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556" name="Google Shape;556;p23"/>
          <p:cNvSpPr txBox="1">
            <a:spLocks noGrp="1"/>
          </p:cNvSpPr>
          <p:nvPr>
            <p:ph type="subTitle" idx="6"/>
          </p:nvPr>
        </p:nvSpPr>
        <p:spPr>
          <a:xfrm>
            <a:off x="4482800" y="2894863"/>
            <a:ext cx="3972600" cy="277200"/>
          </a:xfrm>
          <a:prstGeom prst="rect">
            <a:avLst/>
          </a:prstGeom>
        </p:spPr>
        <p:txBody>
          <a:bodyPr spcFirstLastPara="1" wrap="square" lIns="0" tIns="91425" rIns="91425" bIns="91425" anchor="b" anchorCtr="0">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a:endParaRPr/>
          </a:p>
        </p:txBody>
      </p:sp>
      <p:sp>
        <p:nvSpPr>
          <p:cNvPr id="557" name="Google Shape;557;p23"/>
          <p:cNvSpPr txBox="1">
            <a:spLocks noGrp="1"/>
          </p:cNvSpPr>
          <p:nvPr>
            <p:ph type="subTitle" idx="7"/>
          </p:nvPr>
        </p:nvSpPr>
        <p:spPr>
          <a:xfrm>
            <a:off x="4482800" y="2662000"/>
            <a:ext cx="1481100" cy="198300"/>
          </a:xfrm>
          <a:prstGeom prst="rect">
            <a:avLst/>
          </a:prstGeom>
        </p:spPr>
        <p:txBody>
          <a:bodyPr spcFirstLastPara="1" wrap="square" lIns="0" tIns="91425" rIns="91425" bIns="91425" anchor="b" anchorCtr="0">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558" name="Google Shape;558;p23"/>
          <p:cNvSpPr txBox="1">
            <a:spLocks noGrp="1"/>
          </p:cNvSpPr>
          <p:nvPr>
            <p:ph type="subTitle" idx="8"/>
          </p:nvPr>
        </p:nvSpPr>
        <p:spPr>
          <a:xfrm>
            <a:off x="4482800" y="2361863"/>
            <a:ext cx="3972600" cy="277200"/>
          </a:xfrm>
          <a:prstGeom prst="rect">
            <a:avLst/>
          </a:prstGeom>
        </p:spPr>
        <p:txBody>
          <a:bodyPr spcFirstLastPara="1" wrap="square" lIns="0" tIns="91425" rIns="91425" bIns="91425" anchor="b" anchorCtr="0">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a:endParaRPr/>
          </a:p>
        </p:txBody>
      </p:sp>
      <p:sp>
        <p:nvSpPr>
          <p:cNvPr id="559" name="Google Shape;559;p23"/>
          <p:cNvSpPr txBox="1">
            <a:spLocks noGrp="1"/>
          </p:cNvSpPr>
          <p:nvPr>
            <p:ph type="subTitle" idx="9"/>
          </p:nvPr>
        </p:nvSpPr>
        <p:spPr>
          <a:xfrm>
            <a:off x="4482800" y="2129000"/>
            <a:ext cx="1481100" cy="198300"/>
          </a:xfrm>
          <a:prstGeom prst="rect">
            <a:avLst/>
          </a:prstGeom>
        </p:spPr>
        <p:txBody>
          <a:bodyPr spcFirstLastPara="1" wrap="square" lIns="0" tIns="91425" rIns="91425" bIns="91425" anchor="b" anchorCtr="0">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560" name="Google Shape;560;p23"/>
          <p:cNvSpPr txBox="1">
            <a:spLocks noGrp="1"/>
          </p:cNvSpPr>
          <p:nvPr>
            <p:ph type="subTitle" idx="13"/>
          </p:nvPr>
        </p:nvSpPr>
        <p:spPr>
          <a:xfrm>
            <a:off x="4482800" y="1829238"/>
            <a:ext cx="3972600" cy="277200"/>
          </a:xfrm>
          <a:prstGeom prst="rect">
            <a:avLst/>
          </a:prstGeom>
        </p:spPr>
        <p:txBody>
          <a:bodyPr spcFirstLastPara="1" wrap="square" lIns="0" tIns="91425" rIns="91425" bIns="91425" anchor="b" anchorCtr="0">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a:endParaRPr/>
          </a:p>
        </p:txBody>
      </p:sp>
      <p:sp>
        <p:nvSpPr>
          <p:cNvPr id="561" name="Google Shape;561;p23"/>
          <p:cNvSpPr txBox="1">
            <a:spLocks noGrp="1"/>
          </p:cNvSpPr>
          <p:nvPr>
            <p:ph type="subTitle" idx="14"/>
          </p:nvPr>
        </p:nvSpPr>
        <p:spPr>
          <a:xfrm>
            <a:off x="4482800" y="1596375"/>
            <a:ext cx="1481100" cy="198300"/>
          </a:xfrm>
          <a:prstGeom prst="rect">
            <a:avLst/>
          </a:prstGeom>
        </p:spPr>
        <p:txBody>
          <a:bodyPr spcFirstLastPara="1" wrap="square" lIns="0" tIns="91425" rIns="91425" bIns="91425" anchor="b" anchorCtr="0">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562" name="Google Shape;562;p23"/>
          <p:cNvSpPr txBox="1">
            <a:spLocks noGrp="1"/>
          </p:cNvSpPr>
          <p:nvPr>
            <p:ph type="subTitle" idx="15"/>
          </p:nvPr>
        </p:nvSpPr>
        <p:spPr>
          <a:xfrm>
            <a:off x="4482800" y="1296613"/>
            <a:ext cx="3972600" cy="277200"/>
          </a:xfrm>
          <a:prstGeom prst="rect">
            <a:avLst/>
          </a:prstGeom>
        </p:spPr>
        <p:txBody>
          <a:bodyPr spcFirstLastPara="1" wrap="square" lIns="0" tIns="91425" rIns="91425" bIns="91425" anchor="b" anchorCtr="0">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a:endParaRPr/>
          </a:p>
        </p:txBody>
      </p:sp>
      <p:sp>
        <p:nvSpPr>
          <p:cNvPr id="563" name="Google Shape;563;p23"/>
          <p:cNvSpPr txBox="1">
            <a:spLocks noGrp="1"/>
          </p:cNvSpPr>
          <p:nvPr>
            <p:ph type="subTitle" idx="16"/>
          </p:nvPr>
        </p:nvSpPr>
        <p:spPr>
          <a:xfrm>
            <a:off x="4482800" y="1063750"/>
            <a:ext cx="1481100" cy="198300"/>
          </a:xfrm>
          <a:prstGeom prst="rect">
            <a:avLst/>
          </a:prstGeom>
        </p:spPr>
        <p:txBody>
          <a:bodyPr spcFirstLastPara="1" wrap="square" lIns="0" tIns="91425" rIns="91425" bIns="91425" anchor="b" anchorCtr="0">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564" name="Google Shape;564;p23"/>
          <p:cNvSpPr txBox="1">
            <a:spLocks noGrp="1"/>
          </p:cNvSpPr>
          <p:nvPr>
            <p:ph type="title" idx="17"/>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udience Persona Infographic">
  <p:cSld name="BLANK_1_1_1_1_1_1_1_1_1_1_1_1_3">
    <p:bg>
      <p:bgPr>
        <a:solidFill>
          <a:schemeClr val="lt1"/>
        </a:solidFill>
        <a:effectLst/>
      </p:bgPr>
    </p:bg>
    <p:spTree>
      <p:nvGrpSpPr>
        <p:cNvPr id="1" name="Shape 565"/>
        <p:cNvGrpSpPr/>
        <p:nvPr/>
      </p:nvGrpSpPr>
      <p:grpSpPr>
        <a:xfrm>
          <a:off x="0" y="0"/>
          <a:ext cx="0" cy="0"/>
          <a:chOff x="0" y="0"/>
          <a:chExt cx="0" cy="0"/>
        </a:xfrm>
      </p:grpSpPr>
      <p:sp>
        <p:nvSpPr>
          <p:cNvPr id="566" name="Google Shape;566;p24"/>
          <p:cNvSpPr/>
          <p:nvPr/>
        </p:nvSpPr>
        <p:spPr>
          <a:xfrm>
            <a:off x="6702700" y="2532550"/>
            <a:ext cx="2441400" cy="26109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67" name="Google Shape;567;p24"/>
          <p:cNvSpPr>
            <a:spLocks noGrp="1"/>
          </p:cNvSpPr>
          <p:nvPr>
            <p:ph type="pic" idx="2"/>
          </p:nvPr>
        </p:nvSpPr>
        <p:spPr>
          <a:xfrm>
            <a:off x="6702600" y="-16150"/>
            <a:ext cx="2441400" cy="2574600"/>
          </a:xfrm>
          <a:prstGeom prst="rect">
            <a:avLst/>
          </a:prstGeom>
          <a:noFill/>
          <a:ln>
            <a:noFill/>
          </a:ln>
        </p:spPr>
      </p:sp>
      <p:sp>
        <p:nvSpPr>
          <p:cNvPr id="568" name="Google Shape;568;p24"/>
          <p:cNvSpPr txBox="1">
            <a:spLocks noGrp="1"/>
          </p:cNvSpPr>
          <p:nvPr>
            <p:ph type="subTitle" idx="1"/>
          </p:nvPr>
        </p:nvSpPr>
        <p:spPr>
          <a:xfrm>
            <a:off x="115025" y="1739375"/>
            <a:ext cx="3460800" cy="1776600"/>
          </a:xfrm>
          <a:prstGeom prst="rect">
            <a:avLst/>
          </a:prstGeom>
        </p:spPr>
        <p:txBody>
          <a:bodyPr spcFirstLastPara="1" wrap="square" lIns="91425" tIns="0" rIns="91425" bIns="0" anchor="t" anchorCtr="0">
            <a:normAutofit/>
          </a:bodyPr>
          <a:lstStyle>
            <a:lvl1pPr lvl="0">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lnSpc>
                <a:spcPct val="115000"/>
              </a:lnSpc>
              <a:spcBef>
                <a:spcPts val="1000"/>
              </a:spcBef>
              <a:spcAft>
                <a:spcPts val="0"/>
              </a:spcAft>
              <a:buClr>
                <a:schemeClr val="dk2"/>
              </a:buClr>
              <a:buSzPts val="1400"/>
              <a:buNone/>
              <a:defRPr>
                <a:solidFill>
                  <a:schemeClr val="dk2"/>
                </a:solidFill>
              </a:defRPr>
            </a:lvl2pPr>
            <a:lvl3pPr lvl="2">
              <a:lnSpc>
                <a:spcPct val="115000"/>
              </a:lnSpc>
              <a:spcBef>
                <a:spcPts val="0"/>
              </a:spcBef>
              <a:spcAft>
                <a:spcPts val="0"/>
              </a:spcAft>
              <a:buClr>
                <a:schemeClr val="dk2"/>
              </a:buClr>
              <a:buSzPts val="1400"/>
              <a:buNone/>
              <a:defRPr>
                <a:solidFill>
                  <a:schemeClr val="dk2"/>
                </a:solidFill>
              </a:defRPr>
            </a:lvl3pPr>
            <a:lvl4pPr lvl="3">
              <a:lnSpc>
                <a:spcPct val="115000"/>
              </a:lnSpc>
              <a:spcBef>
                <a:spcPts val="0"/>
              </a:spcBef>
              <a:spcAft>
                <a:spcPts val="0"/>
              </a:spcAft>
              <a:buClr>
                <a:schemeClr val="dk2"/>
              </a:buClr>
              <a:buSzPts val="1400"/>
              <a:buNone/>
              <a:defRPr>
                <a:solidFill>
                  <a:schemeClr val="dk2"/>
                </a:solidFill>
              </a:defRPr>
            </a:lvl4pPr>
            <a:lvl5pPr lvl="4">
              <a:lnSpc>
                <a:spcPct val="115000"/>
              </a:lnSpc>
              <a:spcBef>
                <a:spcPts val="0"/>
              </a:spcBef>
              <a:spcAft>
                <a:spcPts val="0"/>
              </a:spcAft>
              <a:buClr>
                <a:schemeClr val="dk2"/>
              </a:buClr>
              <a:buSzPts val="1400"/>
              <a:buNone/>
              <a:defRPr>
                <a:solidFill>
                  <a:schemeClr val="dk2"/>
                </a:solidFill>
              </a:defRPr>
            </a:lvl5pPr>
            <a:lvl6pPr lvl="5">
              <a:lnSpc>
                <a:spcPct val="115000"/>
              </a:lnSpc>
              <a:spcBef>
                <a:spcPts val="0"/>
              </a:spcBef>
              <a:spcAft>
                <a:spcPts val="0"/>
              </a:spcAft>
              <a:buClr>
                <a:schemeClr val="dk2"/>
              </a:buClr>
              <a:buSzPts val="1400"/>
              <a:buNone/>
              <a:defRPr>
                <a:solidFill>
                  <a:schemeClr val="dk2"/>
                </a:solidFill>
              </a:defRPr>
            </a:lvl6pPr>
            <a:lvl7pPr lvl="6">
              <a:lnSpc>
                <a:spcPct val="115000"/>
              </a:lnSpc>
              <a:spcBef>
                <a:spcPts val="0"/>
              </a:spcBef>
              <a:spcAft>
                <a:spcPts val="0"/>
              </a:spcAft>
              <a:buClr>
                <a:schemeClr val="dk2"/>
              </a:buClr>
              <a:buSzPts val="1400"/>
              <a:buNone/>
              <a:defRPr>
                <a:solidFill>
                  <a:schemeClr val="dk2"/>
                </a:solidFill>
              </a:defRPr>
            </a:lvl7pPr>
            <a:lvl8pPr lvl="7">
              <a:lnSpc>
                <a:spcPct val="115000"/>
              </a:lnSpc>
              <a:spcBef>
                <a:spcPts val="0"/>
              </a:spcBef>
              <a:spcAft>
                <a:spcPts val="0"/>
              </a:spcAft>
              <a:buClr>
                <a:schemeClr val="dk2"/>
              </a:buClr>
              <a:buSzPts val="1400"/>
              <a:buNone/>
              <a:defRPr>
                <a:solidFill>
                  <a:schemeClr val="dk2"/>
                </a:solidFill>
              </a:defRPr>
            </a:lvl8pPr>
            <a:lvl9pPr lvl="8">
              <a:lnSpc>
                <a:spcPct val="115000"/>
              </a:lnSpc>
              <a:spcBef>
                <a:spcPts val="0"/>
              </a:spcBef>
              <a:spcAft>
                <a:spcPts val="0"/>
              </a:spcAft>
              <a:buClr>
                <a:schemeClr val="dk2"/>
              </a:buClr>
              <a:buSzPts val="1400"/>
              <a:buNone/>
              <a:defRPr>
                <a:solidFill>
                  <a:schemeClr val="dk2"/>
                </a:solidFill>
              </a:defRPr>
            </a:lvl9pPr>
          </a:lstStyle>
          <a:p>
            <a:endParaRPr/>
          </a:p>
        </p:txBody>
      </p:sp>
      <p:sp>
        <p:nvSpPr>
          <p:cNvPr id="569" name="Google Shape;569;p24"/>
          <p:cNvSpPr txBox="1">
            <a:spLocks noGrp="1"/>
          </p:cNvSpPr>
          <p:nvPr>
            <p:ph type="subTitle" idx="3"/>
          </p:nvPr>
        </p:nvSpPr>
        <p:spPr>
          <a:xfrm>
            <a:off x="115025" y="3869063"/>
            <a:ext cx="3460800" cy="8004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dk2"/>
                </a:solidFill>
                <a:latin typeface="Sora ExtraLight"/>
                <a:ea typeface="Sora ExtraLight"/>
                <a:cs typeface="Sora ExtraLight"/>
                <a:sym typeface="Sora ExtraLight"/>
              </a:defRPr>
            </a:lvl1pPr>
            <a:lvl2pPr lvl="1">
              <a:spcBef>
                <a:spcPts val="100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570" name="Google Shape;570;p24"/>
          <p:cNvSpPr txBox="1">
            <a:spLocks noGrp="1"/>
          </p:cNvSpPr>
          <p:nvPr>
            <p:ph type="title"/>
          </p:nvPr>
        </p:nvSpPr>
        <p:spPr>
          <a:xfrm>
            <a:off x="3656050" y="1739375"/>
            <a:ext cx="2960700" cy="2376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dk2"/>
                </a:solidFill>
                <a:latin typeface="IBM Plex Sans Medium"/>
                <a:ea typeface="IBM Plex Sans Medium"/>
                <a:cs typeface="IBM Plex Sans Medium"/>
                <a:sym typeface="IBM Plex Sans Medium"/>
              </a:defRPr>
            </a:lvl1pPr>
            <a:lvl2pPr lvl="1">
              <a:spcBef>
                <a:spcPts val="100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a:endParaRPr/>
          </a:p>
        </p:txBody>
      </p:sp>
      <p:sp>
        <p:nvSpPr>
          <p:cNvPr id="571" name="Google Shape;571;p24"/>
          <p:cNvSpPr txBox="1">
            <a:spLocks noGrp="1"/>
          </p:cNvSpPr>
          <p:nvPr>
            <p:ph type="title" idx="4"/>
          </p:nvPr>
        </p:nvSpPr>
        <p:spPr>
          <a:xfrm>
            <a:off x="3656050" y="2786778"/>
            <a:ext cx="2960700" cy="3387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dk2"/>
                </a:solidFill>
                <a:latin typeface="IBM Plex Sans Medium"/>
                <a:ea typeface="IBM Plex Sans Medium"/>
                <a:cs typeface="IBM Plex Sans Medium"/>
                <a:sym typeface="IBM Plex Sans Medium"/>
              </a:defRPr>
            </a:lvl1pPr>
            <a:lvl2pPr lvl="1">
              <a:spcBef>
                <a:spcPts val="100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a:endParaRPr/>
          </a:p>
        </p:txBody>
      </p:sp>
      <p:sp>
        <p:nvSpPr>
          <p:cNvPr id="572" name="Google Shape;572;p24"/>
          <p:cNvSpPr txBox="1">
            <a:spLocks noGrp="1"/>
          </p:cNvSpPr>
          <p:nvPr>
            <p:ph type="title" idx="5"/>
          </p:nvPr>
        </p:nvSpPr>
        <p:spPr>
          <a:xfrm>
            <a:off x="3624425" y="4231975"/>
            <a:ext cx="900600" cy="3387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dk2"/>
                </a:solidFill>
                <a:latin typeface="IBM Plex Sans Medium"/>
                <a:ea typeface="IBM Plex Sans Medium"/>
                <a:cs typeface="IBM Plex Sans Medium"/>
                <a:sym typeface="IBM Plex Sans Medium"/>
              </a:defRPr>
            </a:lvl1pPr>
            <a:lvl2pPr lvl="1">
              <a:spcBef>
                <a:spcPts val="100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a:endParaRPr/>
          </a:p>
        </p:txBody>
      </p:sp>
      <p:sp>
        <p:nvSpPr>
          <p:cNvPr id="573" name="Google Shape;573;p24"/>
          <p:cNvSpPr txBox="1">
            <a:spLocks noGrp="1"/>
          </p:cNvSpPr>
          <p:nvPr>
            <p:ph type="title" idx="6"/>
          </p:nvPr>
        </p:nvSpPr>
        <p:spPr>
          <a:xfrm>
            <a:off x="115025" y="1079975"/>
            <a:ext cx="6055500" cy="4923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9pPr>
          </a:lstStyle>
          <a:p>
            <a:endParaRPr/>
          </a:p>
        </p:txBody>
      </p:sp>
      <p:sp>
        <p:nvSpPr>
          <p:cNvPr id="574" name="Google Shape;574;p24"/>
          <p:cNvSpPr txBox="1">
            <a:spLocks noGrp="1"/>
          </p:cNvSpPr>
          <p:nvPr>
            <p:ph type="title" idx="7"/>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a:endParaRPr/>
          </a:p>
        </p:txBody>
      </p:sp>
      <p:sp>
        <p:nvSpPr>
          <p:cNvPr id="575" name="Google Shape;575;p24"/>
          <p:cNvSpPr txBox="1">
            <a:spLocks noGrp="1"/>
          </p:cNvSpPr>
          <p:nvPr>
            <p:ph type="title" idx="8"/>
          </p:nvPr>
        </p:nvSpPr>
        <p:spPr>
          <a:xfrm>
            <a:off x="115025" y="473240"/>
            <a:ext cx="6055500" cy="5772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solidFill>
                  <a:schemeClr val="dk2"/>
                </a:solidFill>
              </a:defRPr>
            </a:lvl1pPr>
            <a:lvl2pPr lvl="1">
              <a:lnSpc>
                <a:spcPct val="115000"/>
              </a:lnSpc>
              <a:spcBef>
                <a:spcPts val="0"/>
              </a:spcBef>
              <a:spcAft>
                <a:spcPts val="0"/>
              </a:spcAft>
              <a:buNone/>
              <a:defRPr sz="3600">
                <a:solidFill>
                  <a:schemeClr val="dk2"/>
                </a:solidFill>
              </a:defRPr>
            </a:lvl2pPr>
            <a:lvl3pPr lvl="2">
              <a:lnSpc>
                <a:spcPct val="115000"/>
              </a:lnSpc>
              <a:spcBef>
                <a:spcPts val="0"/>
              </a:spcBef>
              <a:spcAft>
                <a:spcPts val="0"/>
              </a:spcAft>
              <a:buNone/>
              <a:defRPr sz="3600">
                <a:solidFill>
                  <a:schemeClr val="dk2"/>
                </a:solidFill>
              </a:defRPr>
            </a:lvl3pPr>
            <a:lvl4pPr lvl="3">
              <a:lnSpc>
                <a:spcPct val="115000"/>
              </a:lnSpc>
              <a:spcBef>
                <a:spcPts val="0"/>
              </a:spcBef>
              <a:spcAft>
                <a:spcPts val="0"/>
              </a:spcAft>
              <a:buNone/>
              <a:defRPr sz="3600">
                <a:solidFill>
                  <a:schemeClr val="dk2"/>
                </a:solidFill>
              </a:defRPr>
            </a:lvl4pPr>
            <a:lvl5pPr lvl="4">
              <a:lnSpc>
                <a:spcPct val="115000"/>
              </a:lnSpc>
              <a:spcBef>
                <a:spcPts val="0"/>
              </a:spcBef>
              <a:spcAft>
                <a:spcPts val="0"/>
              </a:spcAft>
              <a:buNone/>
              <a:defRPr sz="3600">
                <a:solidFill>
                  <a:schemeClr val="dk2"/>
                </a:solidFill>
              </a:defRPr>
            </a:lvl5pPr>
            <a:lvl6pPr lvl="5">
              <a:lnSpc>
                <a:spcPct val="115000"/>
              </a:lnSpc>
              <a:spcBef>
                <a:spcPts val="0"/>
              </a:spcBef>
              <a:spcAft>
                <a:spcPts val="0"/>
              </a:spcAft>
              <a:buNone/>
              <a:defRPr sz="3600">
                <a:solidFill>
                  <a:schemeClr val="dk2"/>
                </a:solidFill>
              </a:defRPr>
            </a:lvl6pPr>
            <a:lvl7pPr lvl="6">
              <a:lnSpc>
                <a:spcPct val="115000"/>
              </a:lnSpc>
              <a:spcBef>
                <a:spcPts val="0"/>
              </a:spcBef>
              <a:spcAft>
                <a:spcPts val="0"/>
              </a:spcAft>
              <a:buNone/>
              <a:defRPr sz="3600">
                <a:solidFill>
                  <a:schemeClr val="dk2"/>
                </a:solidFill>
              </a:defRPr>
            </a:lvl7pPr>
            <a:lvl8pPr lvl="7">
              <a:lnSpc>
                <a:spcPct val="115000"/>
              </a:lnSpc>
              <a:spcBef>
                <a:spcPts val="0"/>
              </a:spcBef>
              <a:spcAft>
                <a:spcPts val="0"/>
              </a:spcAft>
              <a:buNone/>
              <a:defRPr sz="3600">
                <a:solidFill>
                  <a:schemeClr val="dk2"/>
                </a:solidFill>
              </a:defRPr>
            </a:lvl8pPr>
            <a:lvl9pPr lvl="8">
              <a:lnSpc>
                <a:spcPct val="115000"/>
              </a:lnSpc>
              <a:spcBef>
                <a:spcPts val="0"/>
              </a:spcBef>
              <a:spcAft>
                <a:spcPts val="0"/>
              </a:spcAft>
              <a:buNone/>
              <a:defRPr sz="3600">
                <a:solidFill>
                  <a:schemeClr val="dk2"/>
                </a:solidFill>
              </a:defRPr>
            </a:lvl9pPr>
          </a:lstStyle>
          <a:p>
            <a:endParaRPr/>
          </a:p>
        </p:txBody>
      </p:sp>
      <p:sp>
        <p:nvSpPr>
          <p:cNvPr id="576" name="Google Shape;576;p24"/>
          <p:cNvSpPr txBox="1">
            <a:spLocks noGrp="1"/>
          </p:cNvSpPr>
          <p:nvPr>
            <p:ph type="title" idx="9"/>
          </p:nvPr>
        </p:nvSpPr>
        <p:spPr>
          <a:xfrm>
            <a:off x="115025" y="3631463"/>
            <a:ext cx="3460800" cy="237600"/>
          </a:xfrm>
          <a:prstGeom prst="rect">
            <a:avLst/>
          </a:prstGeom>
        </p:spPr>
        <p:txBody>
          <a:bodyPr spcFirstLastPara="1" wrap="square" lIns="91425" tIns="0" rIns="0" bIns="0" anchor="t" anchorCtr="0">
            <a:noAutofit/>
          </a:bodyPr>
          <a:lstStyle>
            <a:lvl1pPr lvl="0">
              <a:spcBef>
                <a:spcPts val="0"/>
              </a:spcBef>
              <a:spcAft>
                <a:spcPts val="0"/>
              </a:spcAft>
              <a:buNone/>
              <a:defRPr sz="1000">
                <a:solidFill>
                  <a:schemeClr val="dk2"/>
                </a:solidFill>
                <a:latin typeface="IBM Plex Sans Medium"/>
                <a:ea typeface="IBM Plex Sans Medium"/>
                <a:cs typeface="IBM Plex Sans Medium"/>
                <a:sym typeface="IBM Plex Sans Medium"/>
              </a:defRPr>
            </a:lvl1pPr>
            <a:lvl2pPr lvl="1">
              <a:spcBef>
                <a:spcPts val="100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a:endParaRPr/>
          </a:p>
        </p:txBody>
      </p:sp>
      <p:sp>
        <p:nvSpPr>
          <p:cNvPr id="577" name="Google Shape;577;p24"/>
          <p:cNvSpPr txBox="1">
            <a:spLocks noGrp="1"/>
          </p:cNvSpPr>
          <p:nvPr>
            <p:ph type="subTitle" idx="13"/>
          </p:nvPr>
        </p:nvSpPr>
        <p:spPr>
          <a:xfrm>
            <a:off x="6751650" y="2599100"/>
            <a:ext cx="2266200" cy="2796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578" name="Google Shape;578;p24"/>
          <p:cNvSpPr txBox="1">
            <a:spLocks noGrp="1"/>
          </p:cNvSpPr>
          <p:nvPr>
            <p:ph type="subTitle" idx="14"/>
          </p:nvPr>
        </p:nvSpPr>
        <p:spPr>
          <a:xfrm>
            <a:off x="6751650" y="2912378"/>
            <a:ext cx="2266200" cy="2796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579" name="Google Shape;579;p24"/>
          <p:cNvSpPr txBox="1">
            <a:spLocks noGrp="1"/>
          </p:cNvSpPr>
          <p:nvPr>
            <p:ph type="subTitle" idx="15"/>
          </p:nvPr>
        </p:nvSpPr>
        <p:spPr>
          <a:xfrm>
            <a:off x="6751650" y="3225655"/>
            <a:ext cx="2266200" cy="2796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580" name="Google Shape;580;p24"/>
          <p:cNvSpPr txBox="1">
            <a:spLocks noGrp="1"/>
          </p:cNvSpPr>
          <p:nvPr>
            <p:ph type="subTitle" idx="16"/>
          </p:nvPr>
        </p:nvSpPr>
        <p:spPr>
          <a:xfrm>
            <a:off x="6751650" y="3538932"/>
            <a:ext cx="2266200" cy="2796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581" name="Google Shape;581;p24"/>
          <p:cNvSpPr txBox="1">
            <a:spLocks noGrp="1"/>
          </p:cNvSpPr>
          <p:nvPr>
            <p:ph type="subTitle" idx="17"/>
          </p:nvPr>
        </p:nvSpPr>
        <p:spPr>
          <a:xfrm>
            <a:off x="6751650" y="3852210"/>
            <a:ext cx="2266200" cy="2796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582" name="Google Shape;582;p24"/>
          <p:cNvSpPr txBox="1">
            <a:spLocks noGrp="1"/>
          </p:cNvSpPr>
          <p:nvPr>
            <p:ph type="subTitle" idx="18"/>
          </p:nvPr>
        </p:nvSpPr>
        <p:spPr>
          <a:xfrm>
            <a:off x="6751650" y="4165488"/>
            <a:ext cx="2266200" cy="2796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sp>
        <p:nvSpPr>
          <p:cNvPr id="583" name="Google Shape;583;p24"/>
          <p:cNvSpPr txBox="1">
            <a:spLocks noGrp="1"/>
          </p:cNvSpPr>
          <p:nvPr>
            <p:ph type="title" idx="19"/>
          </p:nvPr>
        </p:nvSpPr>
        <p:spPr>
          <a:xfrm>
            <a:off x="228600" y="4774929"/>
            <a:ext cx="1939200" cy="189300"/>
          </a:xfrm>
          <a:prstGeom prst="rect">
            <a:avLst/>
          </a:prstGeom>
        </p:spPr>
        <p:txBody>
          <a:bodyPr spcFirstLastPara="1" wrap="square" lIns="0" tIns="0" rIns="0" bIns="0"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body and image - Alt 2">
  <p:cSld name="BLANK_1_1_1_1_1_1_1_1_1_1_1_1_2">
    <p:spTree>
      <p:nvGrpSpPr>
        <p:cNvPr id="1" name="Shape 584"/>
        <p:cNvGrpSpPr/>
        <p:nvPr/>
      </p:nvGrpSpPr>
      <p:grpSpPr>
        <a:xfrm>
          <a:off x="0" y="0"/>
          <a:ext cx="0" cy="0"/>
          <a:chOff x="0" y="0"/>
          <a:chExt cx="0" cy="0"/>
        </a:xfrm>
      </p:grpSpPr>
      <p:sp>
        <p:nvSpPr>
          <p:cNvPr id="585" name="Google Shape;585;p25"/>
          <p:cNvSpPr/>
          <p:nvPr/>
        </p:nvSpPr>
        <p:spPr>
          <a:xfrm rot="-8100000" flipH="1">
            <a:off x="4692650" y="965198"/>
            <a:ext cx="4843399" cy="2480248"/>
          </a:xfrm>
          <a:prstGeom prst="flowChartConnector">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586" name="Google Shape;586;p25"/>
          <p:cNvSpPr/>
          <p:nvPr/>
        </p:nvSpPr>
        <p:spPr>
          <a:xfrm rot="10800000" flipH="1">
            <a:off x="4676692" y="3337812"/>
            <a:ext cx="4467295" cy="1685226"/>
          </a:xfrm>
          <a:custGeom>
            <a:avLst/>
            <a:gdLst/>
            <a:ahLst/>
            <a:cxnLst/>
            <a:rect l="l" t="t" r="r" b="b"/>
            <a:pathLst>
              <a:path w="119855" h="51371" extrusionOk="0">
                <a:moveTo>
                  <a:pt x="32006" y="0"/>
                </a:moveTo>
                <a:lnTo>
                  <a:pt x="30303" y="29"/>
                </a:lnTo>
                <a:lnTo>
                  <a:pt x="28658" y="116"/>
                </a:lnTo>
                <a:lnTo>
                  <a:pt x="27042" y="202"/>
                </a:lnTo>
                <a:lnTo>
                  <a:pt x="25455" y="289"/>
                </a:lnTo>
                <a:lnTo>
                  <a:pt x="23896" y="433"/>
                </a:lnTo>
                <a:lnTo>
                  <a:pt x="22367" y="606"/>
                </a:lnTo>
                <a:lnTo>
                  <a:pt x="20895" y="779"/>
                </a:lnTo>
                <a:lnTo>
                  <a:pt x="19452" y="1010"/>
                </a:lnTo>
                <a:lnTo>
                  <a:pt x="18067" y="1241"/>
                </a:lnTo>
                <a:lnTo>
                  <a:pt x="16710" y="1501"/>
                </a:lnTo>
                <a:lnTo>
                  <a:pt x="15383" y="1761"/>
                </a:lnTo>
                <a:lnTo>
                  <a:pt x="14142" y="2078"/>
                </a:lnTo>
                <a:lnTo>
                  <a:pt x="12930" y="2396"/>
                </a:lnTo>
                <a:lnTo>
                  <a:pt x="11746" y="2771"/>
                </a:lnTo>
                <a:lnTo>
                  <a:pt x="10621" y="3117"/>
                </a:lnTo>
                <a:lnTo>
                  <a:pt x="9524" y="3550"/>
                </a:lnTo>
                <a:lnTo>
                  <a:pt x="8485" y="3983"/>
                </a:lnTo>
                <a:lnTo>
                  <a:pt x="7504" y="4416"/>
                </a:lnTo>
                <a:lnTo>
                  <a:pt x="6581" y="4906"/>
                </a:lnTo>
                <a:lnTo>
                  <a:pt x="5715" y="5397"/>
                </a:lnTo>
                <a:lnTo>
                  <a:pt x="4907" y="5916"/>
                </a:lnTo>
                <a:lnTo>
                  <a:pt x="4156" y="6465"/>
                </a:lnTo>
                <a:lnTo>
                  <a:pt x="3464" y="7013"/>
                </a:lnTo>
                <a:lnTo>
                  <a:pt x="2829" y="7590"/>
                </a:lnTo>
                <a:lnTo>
                  <a:pt x="2281" y="8196"/>
                </a:lnTo>
                <a:lnTo>
                  <a:pt x="1761" y="8802"/>
                </a:lnTo>
                <a:lnTo>
                  <a:pt x="1328" y="9437"/>
                </a:lnTo>
                <a:lnTo>
                  <a:pt x="953" y="10072"/>
                </a:lnTo>
                <a:lnTo>
                  <a:pt x="636" y="10765"/>
                </a:lnTo>
                <a:lnTo>
                  <a:pt x="376" y="11429"/>
                </a:lnTo>
                <a:lnTo>
                  <a:pt x="174" y="12121"/>
                </a:lnTo>
                <a:lnTo>
                  <a:pt x="87" y="12698"/>
                </a:lnTo>
                <a:lnTo>
                  <a:pt x="29" y="13276"/>
                </a:lnTo>
                <a:lnTo>
                  <a:pt x="1" y="13853"/>
                </a:lnTo>
                <a:lnTo>
                  <a:pt x="29" y="14430"/>
                </a:lnTo>
                <a:lnTo>
                  <a:pt x="87" y="15007"/>
                </a:lnTo>
                <a:lnTo>
                  <a:pt x="174" y="15613"/>
                </a:lnTo>
                <a:lnTo>
                  <a:pt x="318" y="16219"/>
                </a:lnTo>
                <a:lnTo>
                  <a:pt x="491" y="16796"/>
                </a:lnTo>
                <a:lnTo>
                  <a:pt x="722" y="17403"/>
                </a:lnTo>
                <a:lnTo>
                  <a:pt x="953" y="18009"/>
                </a:lnTo>
                <a:lnTo>
                  <a:pt x="1242" y="18615"/>
                </a:lnTo>
                <a:lnTo>
                  <a:pt x="1588" y="19221"/>
                </a:lnTo>
                <a:lnTo>
                  <a:pt x="1934" y="19856"/>
                </a:lnTo>
                <a:lnTo>
                  <a:pt x="2338" y="20462"/>
                </a:lnTo>
                <a:lnTo>
                  <a:pt x="2771" y="21068"/>
                </a:lnTo>
                <a:lnTo>
                  <a:pt x="3233" y="21703"/>
                </a:lnTo>
                <a:lnTo>
                  <a:pt x="3752" y="22309"/>
                </a:lnTo>
                <a:lnTo>
                  <a:pt x="4272" y="22944"/>
                </a:lnTo>
                <a:lnTo>
                  <a:pt x="4849" y="23550"/>
                </a:lnTo>
                <a:lnTo>
                  <a:pt x="5455" y="24185"/>
                </a:lnTo>
                <a:lnTo>
                  <a:pt x="6090" y="24791"/>
                </a:lnTo>
                <a:lnTo>
                  <a:pt x="6754" y="25426"/>
                </a:lnTo>
                <a:lnTo>
                  <a:pt x="7446" y="26032"/>
                </a:lnTo>
                <a:lnTo>
                  <a:pt x="8197" y="26638"/>
                </a:lnTo>
                <a:lnTo>
                  <a:pt x="8947" y="27273"/>
                </a:lnTo>
                <a:lnTo>
                  <a:pt x="9726" y="27879"/>
                </a:lnTo>
                <a:lnTo>
                  <a:pt x="10563" y="28485"/>
                </a:lnTo>
                <a:lnTo>
                  <a:pt x="11400" y="29120"/>
                </a:lnTo>
                <a:lnTo>
                  <a:pt x="12295" y="29726"/>
                </a:lnTo>
                <a:lnTo>
                  <a:pt x="13189" y="30332"/>
                </a:lnTo>
                <a:lnTo>
                  <a:pt x="14113" y="30938"/>
                </a:lnTo>
                <a:lnTo>
                  <a:pt x="15094" y="31544"/>
                </a:lnTo>
                <a:lnTo>
                  <a:pt x="17085" y="32727"/>
                </a:lnTo>
                <a:lnTo>
                  <a:pt x="19192" y="33910"/>
                </a:lnTo>
                <a:lnTo>
                  <a:pt x="21414" y="35065"/>
                </a:lnTo>
                <a:lnTo>
                  <a:pt x="23723" y="36219"/>
                </a:lnTo>
                <a:lnTo>
                  <a:pt x="26118" y="37316"/>
                </a:lnTo>
                <a:lnTo>
                  <a:pt x="28629" y="38412"/>
                </a:lnTo>
                <a:lnTo>
                  <a:pt x="31198" y="39480"/>
                </a:lnTo>
                <a:lnTo>
                  <a:pt x="33853" y="40519"/>
                </a:lnTo>
                <a:lnTo>
                  <a:pt x="36595" y="41529"/>
                </a:lnTo>
                <a:lnTo>
                  <a:pt x="39423" y="42510"/>
                </a:lnTo>
                <a:lnTo>
                  <a:pt x="42309" y="43434"/>
                </a:lnTo>
                <a:lnTo>
                  <a:pt x="45281" y="44329"/>
                </a:lnTo>
                <a:lnTo>
                  <a:pt x="48283" y="45194"/>
                </a:lnTo>
                <a:lnTo>
                  <a:pt x="51371" y="46002"/>
                </a:lnTo>
                <a:lnTo>
                  <a:pt x="54516" y="46782"/>
                </a:lnTo>
                <a:lnTo>
                  <a:pt x="57691" y="47503"/>
                </a:lnTo>
                <a:lnTo>
                  <a:pt x="59884" y="47965"/>
                </a:lnTo>
                <a:lnTo>
                  <a:pt x="62049" y="48398"/>
                </a:lnTo>
                <a:lnTo>
                  <a:pt x="64213" y="48802"/>
                </a:lnTo>
                <a:lnTo>
                  <a:pt x="66378" y="49177"/>
                </a:lnTo>
                <a:lnTo>
                  <a:pt x="68542" y="49523"/>
                </a:lnTo>
                <a:lnTo>
                  <a:pt x="70678" y="49841"/>
                </a:lnTo>
                <a:lnTo>
                  <a:pt x="72813" y="50129"/>
                </a:lnTo>
                <a:lnTo>
                  <a:pt x="74949" y="50389"/>
                </a:lnTo>
                <a:lnTo>
                  <a:pt x="77027" y="50620"/>
                </a:lnTo>
                <a:lnTo>
                  <a:pt x="79133" y="50822"/>
                </a:lnTo>
                <a:lnTo>
                  <a:pt x="81183" y="50995"/>
                </a:lnTo>
                <a:lnTo>
                  <a:pt x="83232" y="51111"/>
                </a:lnTo>
                <a:lnTo>
                  <a:pt x="85252" y="51226"/>
                </a:lnTo>
                <a:lnTo>
                  <a:pt x="87272" y="51313"/>
                </a:lnTo>
                <a:lnTo>
                  <a:pt x="89234" y="51370"/>
                </a:lnTo>
                <a:lnTo>
                  <a:pt x="91168" y="51370"/>
                </a:lnTo>
                <a:lnTo>
                  <a:pt x="93534" y="51342"/>
                </a:lnTo>
                <a:lnTo>
                  <a:pt x="95843" y="51284"/>
                </a:lnTo>
                <a:lnTo>
                  <a:pt x="98094" y="51168"/>
                </a:lnTo>
                <a:lnTo>
                  <a:pt x="100259" y="50995"/>
                </a:lnTo>
                <a:lnTo>
                  <a:pt x="102365" y="50764"/>
                </a:lnTo>
                <a:lnTo>
                  <a:pt x="104386" y="50533"/>
                </a:lnTo>
                <a:lnTo>
                  <a:pt x="106319" y="50216"/>
                </a:lnTo>
                <a:lnTo>
                  <a:pt x="108195" y="49870"/>
                </a:lnTo>
                <a:lnTo>
                  <a:pt x="109955" y="49466"/>
                </a:lnTo>
                <a:lnTo>
                  <a:pt x="111658" y="49033"/>
                </a:lnTo>
                <a:lnTo>
                  <a:pt x="113274" y="48571"/>
                </a:lnTo>
                <a:lnTo>
                  <a:pt x="114025" y="48311"/>
                </a:lnTo>
                <a:lnTo>
                  <a:pt x="114775" y="48052"/>
                </a:lnTo>
                <a:lnTo>
                  <a:pt x="115497" y="47763"/>
                </a:lnTo>
                <a:lnTo>
                  <a:pt x="116189" y="47474"/>
                </a:lnTo>
                <a:lnTo>
                  <a:pt x="116882" y="47186"/>
                </a:lnTo>
                <a:lnTo>
                  <a:pt x="117517" y="46868"/>
                </a:lnTo>
                <a:lnTo>
                  <a:pt x="118152" y="46580"/>
                </a:lnTo>
                <a:lnTo>
                  <a:pt x="118729" y="46233"/>
                </a:lnTo>
                <a:lnTo>
                  <a:pt x="119306" y="45916"/>
                </a:lnTo>
                <a:lnTo>
                  <a:pt x="119854" y="45570"/>
                </a:lnTo>
                <a:lnTo>
                  <a:pt x="119854" y="27590"/>
                </a:lnTo>
                <a:lnTo>
                  <a:pt x="118989" y="26724"/>
                </a:lnTo>
                <a:lnTo>
                  <a:pt x="118065" y="25858"/>
                </a:lnTo>
                <a:lnTo>
                  <a:pt x="117084" y="24993"/>
                </a:lnTo>
                <a:lnTo>
                  <a:pt x="116045" y="24127"/>
                </a:lnTo>
                <a:lnTo>
                  <a:pt x="114919" y="23290"/>
                </a:lnTo>
                <a:lnTo>
                  <a:pt x="113765" y="22424"/>
                </a:lnTo>
                <a:lnTo>
                  <a:pt x="112553" y="21558"/>
                </a:lnTo>
                <a:lnTo>
                  <a:pt x="111283" y="20721"/>
                </a:lnTo>
                <a:lnTo>
                  <a:pt x="109927" y="19884"/>
                </a:lnTo>
                <a:lnTo>
                  <a:pt x="108570" y="19048"/>
                </a:lnTo>
                <a:lnTo>
                  <a:pt x="107127" y="18239"/>
                </a:lnTo>
                <a:lnTo>
                  <a:pt x="105627" y="17403"/>
                </a:lnTo>
                <a:lnTo>
                  <a:pt x="104097" y="16594"/>
                </a:lnTo>
                <a:lnTo>
                  <a:pt x="102510" y="15786"/>
                </a:lnTo>
                <a:lnTo>
                  <a:pt x="100894" y="15007"/>
                </a:lnTo>
                <a:lnTo>
                  <a:pt x="99220" y="14228"/>
                </a:lnTo>
                <a:lnTo>
                  <a:pt x="97430" y="13420"/>
                </a:lnTo>
                <a:lnTo>
                  <a:pt x="95612" y="12641"/>
                </a:lnTo>
                <a:lnTo>
                  <a:pt x="93765" y="11890"/>
                </a:lnTo>
                <a:lnTo>
                  <a:pt x="91889" y="11140"/>
                </a:lnTo>
                <a:lnTo>
                  <a:pt x="89985" y="10419"/>
                </a:lnTo>
                <a:lnTo>
                  <a:pt x="88022" y="9726"/>
                </a:lnTo>
                <a:lnTo>
                  <a:pt x="86060" y="9033"/>
                </a:lnTo>
                <a:lnTo>
                  <a:pt x="84040" y="8369"/>
                </a:lnTo>
                <a:lnTo>
                  <a:pt x="82019" y="7735"/>
                </a:lnTo>
                <a:lnTo>
                  <a:pt x="79970" y="7100"/>
                </a:lnTo>
                <a:lnTo>
                  <a:pt x="77893" y="6522"/>
                </a:lnTo>
                <a:lnTo>
                  <a:pt x="75786" y="5945"/>
                </a:lnTo>
                <a:lnTo>
                  <a:pt x="73650" y="5368"/>
                </a:lnTo>
                <a:lnTo>
                  <a:pt x="71515" y="4849"/>
                </a:lnTo>
                <a:lnTo>
                  <a:pt x="69379" y="4329"/>
                </a:lnTo>
                <a:lnTo>
                  <a:pt x="67214" y="3839"/>
                </a:lnTo>
                <a:lnTo>
                  <a:pt x="65021" y="3377"/>
                </a:lnTo>
                <a:lnTo>
                  <a:pt x="62857" y="2944"/>
                </a:lnTo>
                <a:lnTo>
                  <a:pt x="60692" y="2540"/>
                </a:lnTo>
                <a:lnTo>
                  <a:pt x="58528" y="2194"/>
                </a:lnTo>
                <a:lnTo>
                  <a:pt x="56363" y="1847"/>
                </a:lnTo>
                <a:lnTo>
                  <a:pt x="54228" y="1530"/>
                </a:lnTo>
                <a:lnTo>
                  <a:pt x="52092" y="1241"/>
                </a:lnTo>
                <a:lnTo>
                  <a:pt x="49985" y="981"/>
                </a:lnTo>
                <a:lnTo>
                  <a:pt x="47879" y="751"/>
                </a:lnTo>
                <a:lnTo>
                  <a:pt x="45772" y="549"/>
                </a:lnTo>
                <a:lnTo>
                  <a:pt x="43723" y="375"/>
                </a:lnTo>
                <a:lnTo>
                  <a:pt x="41674" y="231"/>
                </a:lnTo>
                <a:lnTo>
                  <a:pt x="39654" y="116"/>
                </a:lnTo>
                <a:lnTo>
                  <a:pt x="37662" y="58"/>
                </a:lnTo>
                <a:lnTo>
                  <a:pt x="35671"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587" name="Google Shape;587;p25"/>
          <p:cNvSpPr>
            <a:spLocks noGrp="1"/>
          </p:cNvSpPr>
          <p:nvPr>
            <p:ph type="pic" idx="2"/>
          </p:nvPr>
        </p:nvSpPr>
        <p:spPr>
          <a:xfrm>
            <a:off x="5457500" y="0"/>
            <a:ext cx="3686400" cy="5143500"/>
          </a:xfrm>
          <a:prstGeom prst="rect">
            <a:avLst/>
          </a:prstGeom>
          <a:noFill/>
          <a:ln>
            <a:noFill/>
          </a:ln>
        </p:spPr>
      </p:sp>
      <p:sp>
        <p:nvSpPr>
          <p:cNvPr id="588" name="Google Shape;588;p25"/>
          <p:cNvSpPr txBox="1">
            <a:spLocks noGrp="1"/>
          </p:cNvSpPr>
          <p:nvPr>
            <p:ph type="body" idx="1"/>
          </p:nvPr>
        </p:nvSpPr>
        <p:spPr>
          <a:xfrm>
            <a:off x="115025" y="1743625"/>
            <a:ext cx="2094000" cy="28647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SzPts val="1000"/>
              <a:buFont typeface="Sora Light"/>
              <a:buChar char="●"/>
              <a:defRPr sz="1000">
                <a:latin typeface="Sora Light"/>
                <a:ea typeface="Sora Light"/>
                <a:cs typeface="Sora Light"/>
                <a:sym typeface="Sora Light"/>
              </a:defRPr>
            </a:lvl1pPr>
            <a:lvl2pPr marL="914400" lvl="1" indent="-292100">
              <a:spcBef>
                <a:spcPts val="800"/>
              </a:spcBef>
              <a:spcAft>
                <a:spcPts val="0"/>
              </a:spcAft>
              <a:buSzPts val="1000"/>
              <a:buFont typeface="Sora Light"/>
              <a:buChar char="○"/>
              <a:defRPr sz="1000">
                <a:latin typeface="Sora Light"/>
                <a:ea typeface="Sora Light"/>
                <a:cs typeface="Sora Light"/>
                <a:sym typeface="Sora Light"/>
              </a:defRPr>
            </a:lvl2pPr>
            <a:lvl3pPr marL="1371600" lvl="2" indent="-292100">
              <a:spcBef>
                <a:spcPts val="800"/>
              </a:spcBef>
              <a:spcAft>
                <a:spcPts val="0"/>
              </a:spcAft>
              <a:buSzPts val="1000"/>
              <a:buFont typeface="Sora Light"/>
              <a:buChar char="■"/>
              <a:defRPr sz="1000">
                <a:latin typeface="Sora Light"/>
                <a:ea typeface="Sora Light"/>
                <a:cs typeface="Sora Light"/>
                <a:sym typeface="Sora Light"/>
              </a:defRPr>
            </a:lvl3pPr>
            <a:lvl4pPr marL="1828800" lvl="3" indent="-292100">
              <a:spcBef>
                <a:spcPts val="800"/>
              </a:spcBef>
              <a:spcAft>
                <a:spcPts val="0"/>
              </a:spcAft>
              <a:buSzPts val="1000"/>
              <a:buFont typeface="Sora Light"/>
              <a:buChar char="●"/>
              <a:defRPr sz="1000">
                <a:latin typeface="Sora Light"/>
                <a:ea typeface="Sora Light"/>
                <a:cs typeface="Sora Light"/>
                <a:sym typeface="Sora Light"/>
              </a:defRPr>
            </a:lvl4pPr>
            <a:lvl5pPr marL="2286000" lvl="4" indent="-292100">
              <a:spcBef>
                <a:spcPts val="800"/>
              </a:spcBef>
              <a:spcAft>
                <a:spcPts val="0"/>
              </a:spcAft>
              <a:buSzPts val="1000"/>
              <a:buFont typeface="Sora Light"/>
              <a:buChar char="○"/>
              <a:defRPr sz="1000">
                <a:latin typeface="Sora Light"/>
                <a:ea typeface="Sora Light"/>
                <a:cs typeface="Sora Light"/>
                <a:sym typeface="Sora Light"/>
              </a:defRPr>
            </a:lvl5pPr>
            <a:lvl6pPr marL="2743200" lvl="5" indent="-292100">
              <a:spcBef>
                <a:spcPts val="800"/>
              </a:spcBef>
              <a:spcAft>
                <a:spcPts val="0"/>
              </a:spcAft>
              <a:buSzPts val="1000"/>
              <a:buFont typeface="Sora Light"/>
              <a:buChar char="■"/>
              <a:defRPr sz="1000">
                <a:latin typeface="Sora Light"/>
                <a:ea typeface="Sora Light"/>
                <a:cs typeface="Sora Light"/>
                <a:sym typeface="Sora Light"/>
              </a:defRPr>
            </a:lvl6pPr>
            <a:lvl7pPr marL="3200400" lvl="6" indent="-292100">
              <a:spcBef>
                <a:spcPts val="800"/>
              </a:spcBef>
              <a:spcAft>
                <a:spcPts val="0"/>
              </a:spcAft>
              <a:buSzPts val="1000"/>
              <a:buFont typeface="Sora Light"/>
              <a:buChar char="●"/>
              <a:defRPr sz="1000">
                <a:latin typeface="Sora Light"/>
                <a:ea typeface="Sora Light"/>
                <a:cs typeface="Sora Light"/>
                <a:sym typeface="Sora Light"/>
              </a:defRPr>
            </a:lvl7pPr>
            <a:lvl8pPr marL="3657600" lvl="7" indent="-292100">
              <a:spcBef>
                <a:spcPts val="800"/>
              </a:spcBef>
              <a:spcAft>
                <a:spcPts val="0"/>
              </a:spcAft>
              <a:buSzPts val="1000"/>
              <a:buFont typeface="Sora Light"/>
              <a:buChar char="○"/>
              <a:defRPr sz="1000">
                <a:latin typeface="Sora Light"/>
                <a:ea typeface="Sora Light"/>
                <a:cs typeface="Sora Light"/>
                <a:sym typeface="Sora Light"/>
              </a:defRPr>
            </a:lvl8pPr>
            <a:lvl9pPr marL="4114800" lvl="8" indent="-292100">
              <a:spcBef>
                <a:spcPts val="800"/>
              </a:spcBef>
              <a:spcAft>
                <a:spcPts val="800"/>
              </a:spcAft>
              <a:buSzPts val="1000"/>
              <a:buFont typeface="Sora Light"/>
              <a:buChar char="■"/>
              <a:defRPr sz="1000">
                <a:latin typeface="Sora Light"/>
                <a:ea typeface="Sora Light"/>
                <a:cs typeface="Sora Light"/>
                <a:sym typeface="Sora Light"/>
              </a:defRPr>
            </a:lvl9pPr>
          </a:lstStyle>
          <a:p>
            <a:endParaRPr/>
          </a:p>
        </p:txBody>
      </p:sp>
      <p:sp>
        <p:nvSpPr>
          <p:cNvPr id="589" name="Google Shape;589;p25"/>
          <p:cNvSpPr txBox="1">
            <a:spLocks noGrp="1"/>
          </p:cNvSpPr>
          <p:nvPr>
            <p:ph type="body" idx="3"/>
          </p:nvPr>
        </p:nvSpPr>
        <p:spPr>
          <a:xfrm>
            <a:off x="2276600" y="1743625"/>
            <a:ext cx="2904900" cy="2864700"/>
          </a:xfrm>
          <a:prstGeom prst="rect">
            <a:avLst/>
          </a:prstGeom>
        </p:spPr>
        <p:txBody>
          <a:bodyPr spcFirstLastPara="1" wrap="square" lIns="91425" tIns="91425" rIns="91425" bIns="91425" anchor="t" anchorCtr="0">
            <a:noAutofit/>
          </a:bodyPr>
          <a:lstStyle>
            <a:lvl1pPr marL="457200" lvl="0" indent="-292100">
              <a:lnSpc>
                <a:spcPct val="115000"/>
              </a:lnSpc>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marL="914400" lvl="1" indent="-2921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2pPr>
            <a:lvl3pPr marL="1371600" lvl="2" indent="-2921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3pPr>
            <a:lvl4pPr marL="1828800" lvl="3" indent="-2921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4pPr>
            <a:lvl5pPr marL="2286000" lvl="4" indent="-2921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5pPr>
            <a:lvl6pPr marL="2743200" lvl="5" indent="-2921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6pPr>
            <a:lvl7pPr marL="3200400" lvl="6" indent="-2921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7pPr>
            <a:lvl8pPr marL="3657600" lvl="7" indent="-2921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8pPr>
            <a:lvl9pPr marL="4114800" lvl="8" indent="-292100">
              <a:lnSpc>
                <a:spcPct val="115000"/>
              </a:lnSpc>
              <a:spcBef>
                <a:spcPts val="800"/>
              </a:spcBef>
              <a:spcAft>
                <a:spcPts val="800"/>
              </a:spcAft>
              <a:buClr>
                <a:schemeClr val="lt1"/>
              </a:buClr>
              <a:buSzPts val="1000"/>
              <a:buFont typeface="Sora Light"/>
              <a:buChar char="■"/>
              <a:defRPr sz="1000">
                <a:latin typeface="Sora Light"/>
                <a:ea typeface="Sora Light"/>
                <a:cs typeface="Sora Light"/>
                <a:sym typeface="Sora Light"/>
              </a:defRPr>
            </a:lvl9pPr>
          </a:lstStyle>
          <a:p>
            <a:endParaRPr/>
          </a:p>
        </p:txBody>
      </p:sp>
      <p:sp>
        <p:nvSpPr>
          <p:cNvPr id="590" name="Google Shape;590;p25"/>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591" name="Google Shape;591;p25"/>
          <p:cNvSpPr txBox="1">
            <a:spLocks noGrp="1"/>
          </p:cNvSpPr>
          <p:nvPr>
            <p:ph type="title" idx="4"/>
          </p:nvPr>
        </p:nvSpPr>
        <p:spPr>
          <a:xfrm>
            <a:off x="115025" y="502775"/>
            <a:ext cx="5125500" cy="12006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592" name="Google Shape;592;p25"/>
          <p:cNvSpPr txBox="1">
            <a:spLocks noGrp="1"/>
          </p:cNvSpPr>
          <p:nvPr>
            <p:ph type="title" idx="5"/>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ree big ideas Alt 2">
  <p:cSld name="BLANK_1_1_1_1_1_1_1_1_1_1_1_1_1_1">
    <p:bg>
      <p:bgPr>
        <a:solidFill>
          <a:schemeClr val="lt1"/>
        </a:solidFill>
        <a:effectLst/>
      </p:bgPr>
    </p:bg>
    <p:spTree>
      <p:nvGrpSpPr>
        <p:cNvPr id="1" name="Shape 593"/>
        <p:cNvGrpSpPr/>
        <p:nvPr/>
      </p:nvGrpSpPr>
      <p:grpSpPr>
        <a:xfrm>
          <a:off x="0" y="0"/>
          <a:ext cx="0" cy="0"/>
          <a:chOff x="0" y="0"/>
          <a:chExt cx="0" cy="0"/>
        </a:xfrm>
      </p:grpSpPr>
      <p:grpSp>
        <p:nvGrpSpPr>
          <p:cNvPr id="594" name="Google Shape;594;p26"/>
          <p:cNvGrpSpPr/>
          <p:nvPr/>
        </p:nvGrpSpPr>
        <p:grpSpPr>
          <a:xfrm>
            <a:off x="7704171" y="1036593"/>
            <a:ext cx="1439893" cy="3234395"/>
            <a:chOff x="461225" y="3249175"/>
            <a:chExt cx="1110600" cy="2221578"/>
          </a:xfrm>
        </p:grpSpPr>
        <p:grpSp>
          <p:nvGrpSpPr>
            <p:cNvPr id="595" name="Google Shape;595;p26"/>
            <p:cNvGrpSpPr/>
            <p:nvPr/>
          </p:nvGrpSpPr>
          <p:grpSpPr>
            <a:xfrm>
              <a:off x="831422" y="3249175"/>
              <a:ext cx="740403" cy="2221578"/>
              <a:chOff x="831422" y="3249175"/>
              <a:chExt cx="740403" cy="2221578"/>
            </a:xfrm>
          </p:grpSpPr>
          <p:sp>
            <p:nvSpPr>
              <p:cNvPr id="596" name="Google Shape;596;p26"/>
              <p:cNvSpPr/>
              <p:nvPr/>
            </p:nvSpPr>
            <p:spPr>
              <a:xfrm>
                <a:off x="831422"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ExtraLight"/>
                  <a:ea typeface="Sora ExtraLight"/>
                  <a:cs typeface="Sora ExtraLight"/>
                  <a:sym typeface="Sora ExtraLight"/>
                </a:endParaRPr>
              </a:p>
            </p:txBody>
          </p:sp>
          <p:sp>
            <p:nvSpPr>
              <p:cNvPr id="597" name="Google Shape;597;p26"/>
              <p:cNvSpPr/>
              <p:nvPr/>
            </p:nvSpPr>
            <p:spPr>
              <a:xfrm>
                <a:off x="1201622" y="5100553"/>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ExtraLight"/>
                  <a:ea typeface="Sora ExtraLight"/>
                  <a:cs typeface="Sora ExtraLight"/>
                  <a:sym typeface="Sora ExtraLight"/>
                </a:endParaRPr>
              </a:p>
            </p:txBody>
          </p:sp>
          <p:sp>
            <p:nvSpPr>
              <p:cNvPr id="598" name="Google Shape;598;p26"/>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ExtraLight"/>
                  <a:ea typeface="Sora ExtraLight"/>
                  <a:cs typeface="Sora ExtraLight"/>
                  <a:sym typeface="Sora ExtraLight"/>
                </a:endParaRPr>
              </a:p>
            </p:txBody>
          </p:sp>
        </p:grpSp>
        <p:grpSp>
          <p:nvGrpSpPr>
            <p:cNvPr id="599" name="Google Shape;599;p26"/>
            <p:cNvGrpSpPr/>
            <p:nvPr/>
          </p:nvGrpSpPr>
          <p:grpSpPr>
            <a:xfrm>
              <a:off x="461225" y="3619500"/>
              <a:ext cx="1110600" cy="370200"/>
              <a:chOff x="461225" y="3249175"/>
              <a:chExt cx="1110600" cy="370200"/>
            </a:xfrm>
          </p:grpSpPr>
          <p:sp>
            <p:nvSpPr>
              <p:cNvPr id="600" name="Google Shape;600;p26"/>
              <p:cNvSpPr/>
              <p:nvPr/>
            </p:nvSpPr>
            <p:spPr>
              <a:xfrm>
                <a:off x="4612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ExtraLight"/>
                  <a:ea typeface="Sora ExtraLight"/>
                  <a:cs typeface="Sora ExtraLight"/>
                  <a:sym typeface="Sora ExtraLight"/>
                </a:endParaRPr>
              </a:p>
            </p:txBody>
          </p:sp>
          <p:sp>
            <p:nvSpPr>
              <p:cNvPr id="601" name="Google Shape;601;p26"/>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ExtraLight"/>
                  <a:ea typeface="Sora ExtraLight"/>
                  <a:cs typeface="Sora ExtraLight"/>
                  <a:sym typeface="Sora ExtraLight"/>
                </a:endParaRPr>
              </a:p>
            </p:txBody>
          </p:sp>
          <p:sp>
            <p:nvSpPr>
              <p:cNvPr id="602" name="Google Shape;602;p26"/>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ExtraLight"/>
                  <a:ea typeface="Sora ExtraLight"/>
                  <a:cs typeface="Sora ExtraLight"/>
                  <a:sym typeface="Sora ExtraLight"/>
                </a:endParaRPr>
              </a:p>
            </p:txBody>
          </p:sp>
        </p:grpSp>
        <p:grpSp>
          <p:nvGrpSpPr>
            <p:cNvPr id="603" name="Google Shape;603;p26"/>
            <p:cNvGrpSpPr/>
            <p:nvPr/>
          </p:nvGrpSpPr>
          <p:grpSpPr>
            <a:xfrm>
              <a:off x="461225" y="3989700"/>
              <a:ext cx="1110600" cy="1110726"/>
              <a:chOff x="461225" y="3249175"/>
              <a:chExt cx="1110600" cy="1110726"/>
            </a:xfrm>
          </p:grpSpPr>
          <p:sp>
            <p:nvSpPr>
              <p:cNvPr id="604" name="Google Shape;604;p26"/>
              <p:cNvSpPr/>
              <p:nvPr/>
            </p:nvSpPr>
            <p:spPr>
              <a:xfrm>
                <a:off x="461225" y="3989701"/>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ExtraLight"/>
                  <a:ea typeface="Sora ExtraLight"/>
                  <a:cs typeface="Sora ExtraLight"/>
                  <a:sym typeface="Sora ExtraLight"/>
                </a:endParaRPr>
              </a:p>
            </p:txBody>
          </p:sp>
          <p:sp>
            <p:nvSpPr>
              <p:cNvPr id="605" name="Google Shape;605;p26"/>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ExtraLight"/>
                  <a:ea typeface="Sora ExtraLight"/>
                  <a:cs typeface="Sora ExtraLight"/>
                  <a:sym typeface="Sora ExtraLight"/>
                </a:endParaRPr>
              </a:p>
            </p:txBody>
          </p:sp>
          <p:sp>
            <p:nvSpPr>
              <p:cNvPr id="606" name="Google Shape;606;p26"/>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ExtraLight"/>
                  <a:ea typeface="Sora ExtraLight"/>
                  <a:cs typeface="Sora ExtraLight"/>
                  <a:sym typeface="Sora ExtraLight"/>
                </a:endParaRPr>
              </a:p>
            </p:txBody>
          </p:sp>
        </p:grpSp>
        <p:grpSp>
          <p:nvGrpSpPr>
            <p:cNvPr id="607" name="Google Shape;607;p26"/>
            <p:cNvGrpSpPr/>
            <p:nvPr/>
          </p:nvGrpSpPr>
          <p:grpSpPr>
            <a:xfrm>
              <a:off x="831422" y="4360025"/>
              <a:ext cx="370203" cy="740520"/>
              <a:chOff x="831422" y="3249175"/>
              <a:chExt cx="370203" cy="740520"/>
            </a:xfrm>
          </p:grpSpPr>
          <p:sp>
            <p:nvSpPr>
              <p:cNvPr id="608" name="Google Shape;608;p26"/>
              <p:cNvSpPr/>
              <p:nvPr/>
            </p:nvSpPr>
            <p:spPr>
              <a:xfrm>
                <a:off x="831422" y="361949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ExtraLight"/>
                  <a:ea typeface="Sora ExtraLight"/>
                  <a:cs typeface="Sora ExtraLight"/>
                  <a:sym typeface="Sora ExtraLight"/>
                </a:endParaRPr>
              </a:p>
            </p:txBody>
          </p:sp>
          <p:sp>
            <p:nvSpPr>
              <p:cNvPr id="609" name="Google Shape;609;p26"/>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ExtraLight"/>
                  <a:ea typeface="Sora ExtraLight"/>
                  <a:cs typeface="Sora ExtraLight"/>
                  <a:sym typeface="Sora ExtraLight"/>
                </a:endParaRPr>
              </a:p>
            </p:txBody>
          </p:sp>
        </p:grpSp>
      </p:grpSp>
      <p:sp>
        <p:nvSpPr>
          <p:cNvPr id="610" name="Google Shape;610;p26"/>
          <p:cNvSpPr/>
          <p:nvPr/>
        </p:nvSpPr>
        <p:spPr>
          <a:xfrm>
            <a:off x="7394250" y="-8100"/>
            <a:ext cx="1759750" cy="2691775"/>
          </a:xfrm>
          <a:custGeom>
            <a:avLst/>
            <a:gdLst/>
            <a:ahLst/>
            <a:cxnLst/>
            <a:rect l="l" t="t" r="r" b="b"/>
            <a:pathLst>
              <a:path w="70390" h="107671" extrusionOk="0">
                <a:moveTo>
                  <a:pt x="0" y="95"/>
                </a:moveTo>
                <a:lnTo>
                  <a:pt x="70390" y="0"/>
                </a:lnTo>
                <a:lnTo>
                  <a:pt x="70200" y="107671"/>
                </a:lnTo>
                <a:close/>
              </a:path>
            </a:pathLst>
          </a:custGeom>
          <a:gradFill>
            <a:gsLst>
              <a:gs pos="0">
                <a:schemeClr val="accent2"/>
              </a:gs>
              <a:gs pos="37000">
                <a:schemeClr val="lt2"/>
              </a:gs>
              <a:gs pos="92000">
                <a:schemeClr val="accent1"/>
              </a:gs>
              <a:gs pos="100000">
                <a:schemeClr val="accent1"/>
              </a:gs>
            </a:gsLst>
            <a:lin ang="13500032" scaled="0"/>
          </a:gradFill>
          <a:ln>
            <a:noFill/>
          </a:ln>
        </p:spPr>
      </p:sp>
      <p:sp>
        <p:nvSpPr>
          <p:cNvPr id="611" name="Google Shape;611;p26"/>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a:endParaRPr/>
          </a:p>
        </p:txBody>
      </p:sp>
      <p:sp>
        <p:nvSpPr>
          <p:cNvPr id="612" name="Google Shape;612;p26"/>
          <p:cNvSpPr txBox="1">
            <a:spLocks noGrp="1"/>
          </p:cNvSpPr>
          <p:nvPr>
            <p:ph type="title" idx="2"/>
          </p:nvPr>
        </p:nvSpPr>
        <p:spPr>
          <a:xfrm>
            <a:off x="115025" y="502775"/>
            <a:ext cx="6055500" cy="8409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solidFill>
                  <a:schemeClr val="dk2"/>
                </a:solidFill>
              </a:defRPr>
            </a:lvl1pPr>
            <a:lvl2pPr lvl="1">
              <a:lnSpc>
                <a:spcPct val="115000"/>
              </a:lnSpc>
              <a:spcBef>
                <a:spcPts val="0"/>
              </a:spcBef>
              <a:spcAft>
                <a:spcPts val="0"/>
              </a:spcAft>
              <a:buNone/>
              <a:defRPr sz="3600">
                <a:solidFill>
                  <a:schemeClr val="dk2"/>
                </a:solidFill>
              </a:defRPr>
            </a:lvl2pPr>
            <a:lvl3pPr lvl="2">
              <a:lnSpc>
                <a:spcPct val="115000"/>
              </a:lnSpc>
              <a:spcBef>
                <a:spcPts val="0"/>
              </a:spcBef>
              <a:spcAft>
                <a:spcPts val="0"/>
              </a:spcAft>
              <a:buNone/>
              <a:defRPr sz="3600">
                <a:solidFill>
                  <a:schemeClr val="dk2"/>
                </a:solidFill>
              </a:defRPr>
            </a:lvl3pPr>
            <a:lvl4pPr lvl="3">
              <a:lnSpc>
                <a:spcPct val="115000"/>
              </a:lnSpc>
              <a:spcBef>
                <a:spcPts val="0"/>
              </a:spcBef>
              <a:spcAft>
                <a:spcPts val="0"/>
              </a:spcAft>
              <a:buNone/>
              <a:defRPr sz="3600">
                <a:solidFill>
                  <a:schemeClr val="dk2"/>
                </a:solidFill>
              </a:defRPr>
            </a:lvl4pPr>
            <a:lvl5pPr lvl="4">
              <a:lnSpc>
                <a:spcPct val="115000"/>
              </a:lnSpc>
              <a:spcBef>
                <a:spcPts val="0"/>
              </a:spcBef>
              <a:spcAft>
                <a:spcPts val="0"/>
              </a:spcAft>
              <a:buNone/>
              <a:defRPr sz="3600">
                <a:solidFill>
                  <a:schemeClr val="dk2"/>
                </a:solidFill>
              </a:defRPr>
            </a:lvl5pPr>
            <a:lvl6pPr lvl="5">
              <a:lnSpc>
                <a:spcPct val="115000"/>
              </a:lnSpc>
              <a:spcBef>
                <a:spcPts val="0"/>
              </a:spcBef>
              <a:spcAft>
                <a:spcPts val="0"/>
              </a:spcAft>
              <a:buNone/>
              <a:defRPr sz="3600">
                <a:solidFill>
                  <a:schemeClr val="dk2"/>
                </a:solidFill>
              </a:defRPr>
            </a:lvl6pPr>
            <a:lvl7pPr lvl="6">
              <a:lnSpc>
                <a:spcPct val="115000"/>
              </a:lnSpc>
              <a:spcBef>
                <a:spcPts val="0"/>
              </a:spcBef>
              <a:spcAft>
                <a:spcPts val="0"/>
              </a:spcAft>
              <a:buNone/>
              <a:defRPr sz="3600">
                <a:solidFill>
                  <a:schemeClr val="dk2"/>
                </a:solidFill>
              </a:defRPr>
            </a:lvl7pPr>
            <a:lvl8pPr lvl="7">
              <a:lnSpc>
                <a:spcPct val="115000"/>
              </a:lnSpc>
              <a:spcBef>
                <a:spcPts val="0"/>
              </a:spcBef>
              <a:spcAft>
                <a:spcPts val="0"/>
              </a:spcAft>
              <a:buNone/>
              <a:defRPr sz="3600">
                <a:solidFill>
                  <a:schemeClr val="dk2"/>
                </a:solidFill>
              </a:defRPr>
            </a:lvl8pPr>
            <a:lvl9pPr lvl="8">
              <a:lnSpc>
                <a:spcPct val="115000"/>
              </a:lnSpc>
              <a:spcBef>
                <a:spcPts val="0"/>
              </a:spcBef>
              <a:spcAft>
                <a:spcPts val="0"/>
              </a:spcAft>
              <a:buNone/>
              <a:defRPr sz="3600">
                <a:solidFill>
                  <a:schemeClr val="dk2"/>
                </a:solidFill>
              </a:defRPr>
            </a:lvl9pPr>
          </a:lstStyle>
          <a:p>
            <a:endParaRPr/>
          </a:p>
        </p:txBody>
      </p:sp>
      <p:sp>
        <p:nvSpPr>
          <p:cNvPr id="613" name="Google Shape;613;p26"/>
          <p:cNvSpPr txBox="1">
            <a:spLocks noGrp="1"/>
          </p:cNvSpPr>
          <p:nvPr>
            <p:ph type="title" idx="3"/>
          </p:nvPr>
        </p:nvSpPr>
        <p:spPr>
          <a:xfrm>
            <a:off x="115025" y="1904100"/>
            <a:ext cx="1834500" cy="520200"/>
          </a:xfrm>
          <a:prstGeom prst="rect">
            <a:avLst/>
          </a:prstGeom>
        </p:spPr>
        <p:txBody>
          <a:bodyPr spcFirstLastPara="1" wrap="square" lIns="91425" tIns="0" rIns="91425" bIns="91425" anchor="t" anchorCtr="0">
            <a:noAutofit/>
          </a:bodyPr>
          <a:lstStyle>
            <a:lvl1pPr lvl="0">
              <a:spcBef>
                <a:spcPts val="0"/>
              </a:spcBef>
              <a:spcAft>
                <a:spcPts val="0"/>
              </a:spcAft>
              <a:buNone/>
              <a:defRPr sz="1200">
                <a:solidFill>
                  <a:schemeClr val="accent3"/>
                </a:solidFill>
                <a:latin typeface="IBM Plex Sans Medium"/>
                <a:ea typeface="IBM Plex Sans Medium"/>
                <a:cs typeface="IBM Plex Sans Medium"/>
                <a:sym typeface="IBM Plex Sans Medium"/>
              </a:defRPr>
            </a:lvl1pPr>
            <a:lvl2pPr lvl="1">
              <a:spcBef>
                <a:spcPts val="0"/>
              </a:spcBef>
              <a:spcAft>
                <a:spcPts val="0"/>
              </a:spcAft>
              <a:buClr>
                <a:schemeClr val="accent2"/>
              </a:buClr>
              <a:buSzPts val="3000"/>
              <a:buNone/>
              <a:defRPr>
                <a:solidFill>
                  <a:schemeClr val="accent2"/>
                </a:solidFill>
              </a:defRPr>
            </a:lvl2pPr>
            <a:lvl3pPr lvl="2">
              <a:spcBef>
                <a:spcPts val="0"/>
              </a:spcBef>
              <a:spcAft>
                <a:spcPts val="0"/>
              </a:spcAft>
              <a:buClr>
                <a:schemeClr val="accent2"/>
              </a:buClr>
              <a:buSzPts val="3000"/>
              <a:buNone/>
              <a:defRPr>
                <a:solidFill>
                  <a:schemeClr val="accent2"/>
                </a:solidFill>
              </a:defRPr>
            </a:lvl3pPr>
            <a:lvl4pPr lvl="3">
              <a:spcBef>
                <a:spcPts val="0"/>
              </a:spcBef>
              <a:spcAft>
                <a:spcPts val="0"/>
              </a:spcAft>
              <a:buClr>
                <a:schemeClr val="accent2"/>
              </a:buClr>
              <a:buSzPts val="3000"/>
              <a:buNone/>
              <a:defRPr>
                <a:solidFill>
                  <a:schemeClr val="accent2"/>
                </a:solidFill>
              </a:defRPr>
            </a:lvl4pPr>
            <a:lvl5pPr lvl="4">
              <a:spcBef>
                <a:spcPts val="0"/>
              </a:spcBef>
              <a:spcAft>
                <a:spcPts val="0"/>
              </a:spcAft>
              <a:buClr>
                <a:schemeClr val="accent2"/>
              </a:buClr>
              <a:buSzPts val="3000"/>
              <a:buNone/>
              <a:defRPr>
                <a:solidFill>
                  <a:schemeClr val="accent2"/>
                </a:solidFill>
              </a:defRPr>
            </a:lvl5pPr>
            <a:lvl6pPr lvl="5">
              <a:spcBef>
                <a:spcPts val="0"/>
              </a:spcBef>
              <a:spcAft>
                <a:spcPts val="0"/>
              </a:spcAft>
              <a:buClr>
                <a:schemeClr val="accent2"/>
              </a:buClr>
              <a:buSzPts val="3000"/>
              <a:buNone/>
              <a:defRPr>
                <a:solidFill>
                  <a:schemeClr val="accent2"/>
                </a:solidFill>
              </a:defRPr>
            </a:lvl6pPr>
            <a:lvl7pPr lvl="6">
              <a:spcBef>
                <a:spcPts val="0"/>
              </a:spcBef>
              <a:spcAft>
                <a:spcPts val="0"/>
              </a:spcAft>
              <a:buClr>
                <a:schemeClr val="accent2"/>
              </a:buClr>
              <a:buSzPts val="3000"/>
              <a:buNone/>
              <a:defRPr>
                <a:solidFill>
                  <a:schemeClr val="accent2"/>
                </a:solidFill>
              </a:defRPr>
            </a:lvl7pPr>
            <a:lvl8pPr lvl="7">
              <a:spcBef>
                <a:spcPts val="0"/>
              </a:spcBef>
              <a:spcAft>
                <a:spcPts val="0"/>
              </a:spcAft>
              <a:buClr>
                <a:schemeClr val="accent2"/>
              </a:buClr>
              <a:buSzPts val="3000"/>
              <a:buNone/>
              <a:defRPr>
                <a:solidFill>
                  <a:schemeClr val="accent2"/>
                </a:solidFill>
              </a:defRPr>
            </a:lvl8pPr>
            <a:lvl9pPr lvl="8">
              <a:spcBef>
                <a:spcPts val="0"/>
              </a:spcBef>
              <a:spcAft>
                <a:spcPts val="0"/>
              </a:spcAft>
              <a:buClr>
                <a:schemeClr val="accent2"/>
              </a:buClr>
              <a:buSzPts val="3000"/>
              <a:buNone/>
              <a:defRPr>
                <a:solidFill>
                  <a:schemeClr val="accent2"/>
                </a:solidFill>
              </a:defRPr>
            </a:lvl9pPr>
          </a:lstStyle>
          <a:p>
            <a:endParaRPr/>
          </a:p>
        </p:txBody>
      </p:sp>
      <p:sp>
        <p:nvSpPr>
          <p:cNvPr id="614" name="Google Shape;614;p26"/>
          <p:cNvSpPr txBox="1">
            <a:spLocks noGrp="1"/>
          </p:cNvSpPr>
          <p:nvPr>
            <p:ph type="title" idx="4"/>
          </p:nvPr>
        </p:nvSpPr>
        <p:spPr>
          <a:xfrm>
            <a:off x="2634200" y="1904100"/>
            <a:ext cx="1834500" cy="520200"/>
          </a:xfrm>
          <a:prstGeom prst="rect">
            <a:avLst/>
          </a:prstGeom>
        </p:spPr>
        <p:txBody>
          <a:bodyPr spcFirstLastPara="1" wrap="square" lIns="91425" tIns="0" rIns="91425" bIns="91425" anchor="t" anchorCtr="0">
            <a:noAutofit/>
          </a:bodyPr>
          <a:lstStyle>
            <a:lvl1pPr lvl="0">
              <a:spcBef>
                <a:spcPts val="0"/>
              </a:spcBef>
              <a:spcAft>
                <a:spcPts val="0"/>
              </a:spcAft>
              <a:buNone/>
              <a:defRPr sz="1200">
                <a:solidFill>
                  <a:schemeClr val="lt2"/>
                </a:solidFill>
                <a:latin typeface="IBM Plex Sans Medium"/>
                <a:ea typeface="IBM Plex Sans Medium"/>
                <a:cs typeface="IBM Plex Sans Medium"/>
                <a:sym typeface="IBM Plex Sans Medium"/>
              </a:defRPr>
            </a:lvl1pPr>
            <a:lvl2pPr lvl="1">
              <a:spcBef>
                <a:spcPts val="0"/>
              </a:spcBef>
              <a:spcAft>
                <a:spcPts val="0"/>
              </a:spcAft>
              <a:buClr>
                <a:schemeClr val="lt2"/>
              </a:buClr>
              <a:buSzPts val="3000"/>
              <a:buNone/>
              <a:defRPr>
                <a:solidFill>
                  <a:schemeClr val="lt2"/>
                </a:solidFill>
              </a:defRPr>
            </a:lvl2pPr>
            <a:lvl3pPr lvl="2">
              <a:spcBef>
                <a:spcPts val="0"/>
              </a:spcBef>
              <a:spcAft>
                <a:spcPts val="0"/>
              </a:spcAft>
              <a:buClr>
                <a:schemeClr val="lt2"/>
              </a:buClr>
              <a:buSzPts val="3000"/>
              <a:buNone/>
              <a:defRPr>
                <a:solidFill>
                  <a:schemeClr val="lt2"/>
                </a:solidFill>
              </a:defRPr>
            </a:lvl3pPr>
            <a:lvl4pPr lvl="3">
              <a:spcBef>
                <a:spcPts val="0"/>
              </a:spcBef>
              <a:spcAft>
                <a:spcPts val="0"/>
              </a:spcAft>
              <a:buClr>
                <a:schemeClr val="lt2"/>
              </a:buClr>
              <a:buSzPts val="3000"/>
              <a:buNone/>
              <a:defRPr>
                <a:solidFill>
                  <a:schemeClr val="lt2"/>
                </a:solidFill>
              </a:defRPr>
            </a:lvl4pPr>
            <a:lvl5pPr lvl="4">
              <a:spcBef>
                <a:spcPts val="0"/>
              </a:spcBef>
              <a:spcAft>
                <a:spcPts val="0"/>
              </a:spcAft>
              <a:buClr>
                <a:schemeClr val="lt2"/>
              </a:buClr>
              <a:buSzPts val="3000"/>
              <a:buNone/>
              <a:defRPr>
                <a:solidFill>
                  <a:schemeClr val="lt2"/>
                </a:solidFill>
              </a:defRPr>
            </a:lvl5pPr>
            <a:lvl6pPr lvl="5">
              <a:spcBef>
                <a:spcPts val="0"/>
              </a:spcBef>
              <a:spcAft>
                <a:spcPts val="0"/>
              </a:spcAft>
              <a:buClr>
                <a:schemeClr val="lt2"/>
              </a:buClr>
              <a:buSzPts val="3000"/>
              <a:buNone/>
              <a:defRPr>
                <a:solidFill>
                  <a:schemeClr val="lt2"/>
                </a:solidFill>
              </a:defRPr>
            </a:lvl6pPr>
            <a:lvl7pPr lvl="6">
              <a:spcBef>
                <a:spcPts val="0"/>
              </a:spcBef>
              <a:spcAft>
                <a:spcPts val="0"/>
              </a:spcAft>
              <a:buClr>
                <a:schemeClr val="lt2"/>
              </a:buClr>
              <a:buSzPts val="3000"/>
              <a:buNone/>
              <a:defRPr>
                <a:solidFill>
                  <a:schemeClr val="lt2"/>
                </a:solidFill>
              </a:defRPr>
            </a:lvl7pPr>
            <a:lvl8pPr lvl="7">
              <a:spcBef>
                <a:spcPts val="0"/>
              </a:spcBef>
              <a:spcAft>
                <a:spcPts val="0"/>
              </a:spcAft>
              <a:buClr>
                <a:schemeClr val="lt2"/>
              </a:buClr>
              <a:buSzPts val="3000"/>
              <a:buNone/>
              <a:defRPr>
                <a:solidFill>
                  <a:schemeClr val="lt2"/>
                </a:solidFill>
              </a:defRPr>
            </a:lvl8pPr>
            <a:lvl9pPr lvl="8">
              <a:spcBef>
                <a:spcPts val="0"/>
              </a:spcBef>
              <a:spcAft>
                <a:spcPts val="0"/>
              </a:spcAft>
              <a:buClr>
                <a:schemeClr val="lt2"/>
              </a:buClr>
              <a:buSzPts val="3000"/>
              <a:buNone/>
              <a:defRPr>
                <a:solidFill>
                  <a:schemeClr val="lt2"/>
                </a:solidFill>
              </a:defRPr>
            </a:lvl9pPr>
          </a:lstStyle>
          <a:p>
            <a:endParaRPr/>
          </a:p>
        </p:txBody>
      </p:sp>
      <p:sp>
        <p:nvSpPr>
          <p:cNvPr id="615" name="Google Shape;615;p26"/>
          <p:cNvSpPr txBox="1">
            <a:spLocks noGrp="1"/>
          </p:cNvSpPr>
          <p:nvPr>
            <p:ph type="title" idx="5"/>
          </p:nvPr>
        </p:nvSpPr>
        <p:spPr>
          <a:xfrm>
            <a:off x="5169188" y="1904100"/>
            <a:ext cx="1834500" cy="520200"/>
          </a:xfrm>
          <a:prstGeom prst="rect">
            <a:avLst/>
          </a:prstGeom>
        </p:spPr>
        <p:txBody>
          <a:bodyPr spcFirstLastPara="1" wrap="square" lIns="91425" tIns="0" rIns="91425" bIns="91425" anchor="t" anchorCtr="0">
            <a:noAutofit/>
          </a:bodyPr>
          <a:lstStyle>
            <a:lvl1pPr lvl="0">
              <a:spcBef>
                <a:spcPts val="0"/>
              </a:spcBef>
              <a:spcAft>
                <a:spcPts val="0"/>
              </a:spcAft>
              <a:buNone/>
              <a:defRPr sz="1200">
                <a:solidFill>
                  <a:schemeClr val="accent6"/>
                </a:solidFill>
                <a:latin typeface="IBM Plex Sans Medium"/>
                <a:ea typeface="IBM Plex Sans Medium"/>
                <a:cs typeface="IBM Plex Sans Medium"/>
                <a:sym typeface="IBM Plex Sans Medium"/>
              </a:defRPr>
            </a:lvl1pPr>
            <a:lvl2pPr lvl="1">
              <a:spcBef>
                <a:spcPts val="0"/>
              </a:spcBef>
              <a:spcAft>
                <a:spcPts val="0"/>
              </a:spcAft>
              <a:buClr>
                <a:schemeClr val="accent6"/>
              </a:buClr>
              <a:buSzPts val="3000"/>
              <a:buNone/>
              <a:defRPr>
                <a:solidFill>
                  <a:schemeClr val="accent6"/>
                </a:solidFill>
              </a:defRPr>
            </a:lvl2pPr>
            <a:lvl3pPr lvl="2">
              <a:spcBef>
                <a:spcPts val="0"/>
              </a:spcBef>
              <a:spcAft>
                <a:spcPts val="0"/>
              </a:spcAft>
              <a:buClr>
                <a:schemeClr val="accent6"/>
              </a:buClr>
              <a:buSzPts val="3000"/>
              <a:buNone/>
              <a:defRPr>
                <a:solidFill>
                  <a:schemeClr val="accent6"/>
                </a:solidFill>
              </a:defRPr>
            </a:lvl3pPr>
            <a:lvl4pPr lvl="3">
              <a:spcBef>
                <a:spcPts val="0"/>
              </a:spcBef>
              <a:spcAft>
                <a:spcPts val="0"/>
              </a:spcAft>
              <a:buClr>
                <a:schemeClr val="accent6"/>
              </a:buClr>
              <a:buSzPts val="3000"/>
              <a:buNone/>
              <a:defRPr>
                <a:solidFill>
                  <a:schemeClr val="accent6"/>
                </a:solidFill>
              </a:defRPr>
            </a:lvl4pPr>
            <a:lvl5pPr lvl="4">
              <a:spcBef>
                <a:spcPts val="0"/>
              </a:spcBef>
              <a:spcAft>
                <a:spcPts val="0"/>
              </a:spcAft>
              <a:buClr>
                <a:schemeClr val="accent6"/>
              </a:buClr>
              <a:buSzPts val="3000"/>
              <a:buNone/>
              <a:defRPr>
                <a:solidFill>
                  <a:schemeClr val="accent6"/>
                </a:solidFill>
              </a:defRPr>
            </a:lvl5pPr>
            <a:lvl6pPr lvl="5">
              <a:spcBef>
                <a:spcPts val="0"/>
              </a:spcBef>
              <a:spcAft>
                <a:spcPts val="0"/>
              </a:spcAft>
              <a:buClr>
                <a:schemeClr val="accent6"/>
              </a:buClr>
              <a:buSzPts val="3000"/>
              <a:buNone/>
              <a:defRPr>
                <a:solidFill>
                  <a:schemeClr val="accent6"/>
                </a:solidFill>
              </a:defRPr>
            </a:lvl6pPr>
            <a:lvl7pPr lvl="6">
              <a:spcBef>
                <a:spcPts val="0"/>
              </a:spcBef>
              <a:spcAft>
                <a:spcPts val="0"/>
              </a:spcAft>
              <a:buClr>
                <a:schemeClr val="accent6"/>
              </a:buClr>
              <a:buSzPts val="3000"/>
              <a:buNone/>
              <a:defRPr>
                <a:solidFill>
                  <a:schemeClr val="accent6"/>
                </a:solidFill>
              </a:defRPr>
            </a:lvl7pPr>
            <a:lvl8pPr lvl="7">
              <a:spcBef>
                <a:spcPts val="0"/>
              </a:spcBef>
              <a:spcAft>
                <a:spcPts val="0"/>
              </a:spcAft>
              <a:buClr>
                <a:schemeClr val="accent6"/>
              </a:buClr>
              <a:buSzPts val="3000"/>
              <a:buNone/>
              <a:defRPr>
                <a:solidFill>
                  <a:schemeClr val="accent6"/>
                </a:solidFill>
              </a:defRPr>
            </a:lvl8pPr>
            <a:lvl9pPr lvl="8">
              <a:spcBef>
                <a:spcPts val="0"/>
              </a:spcBef>
              <a:spcAft>
                <a:spcPts val="0"/>
              </a:spcAft>
              <a:buClr>
                <a:schemeClr val="accent6"/>
              </a:buClr>
              <a:buSzPts val="3000"/>
              <a:buNone/>
              <a:defRPr>
                <a:solidFill>
                  <a:schemeClr val="accent6"/>
                </a:solidFill>
              </a:defRPr>
            </a:lvl9pPr>
          </a:lstStyle>
          <a:p>
            <a:endParaRPr/>
          </a:p>
        </p:txBody>
      </p:sp>
      <p:sp>
        <p:nvSpPr>
          <p:cNvPr id="616" name="Google Shape;616;p26"/>
          <p:cNvSpPr txBox="1">
            <a:spLocks noGrp="1"/>
          </p:cNvSpPr>
          <p:nvPr>
            <p:ph type="body" idx="1"/>
          </p:nvPr>
        </p:nvSpPr>
        <p:spPr>
          <a:xfrm>
            <a:off x="115025" y="2487473"/>
            <a:ext cx="1834500" cy="889800"/>
          </a:xfrm>
          <a:prstGeom prst="rect">
            <a:avLst/>
          </a:prstGeom>
        </p:spPr>
        <p:txBody>
          <a:bodyPr spcFirstLastPara="1" wrap="square" lIns="91425" tIns="91425" rIns="0" bIns="91425" anchor="t" anchorCtr="0">
            <a:normAutofit/>
          </a:bodyPr>
          <a:lstStyle>
            <a:lvl1pPr marL="457200" lvl="0"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617" name="Google Shape;617;p26"/>
          <p:cNvSpPr txBox="1">
            <a:spLocks noGrp="1"/>
          </p:cNvSpPr>
          <p:nvPr>
            <p:ph type="body" idx="6"/>
          </p:nvPr>
        </p:nvSpPr>
        <p:spPr>
          <a:xfrm>
            <a:off x="115025" y="3395173"/>
            <a:ext cx="1834500" cy="889800"/>
          </a:xfrm>
          <a:prstGeom prst="rect">
            <a:avLst/>
          </a:prstGeom>
        </p:spPr>
        <p:txBody>
          <a:bodyPr spcFirstLastPara="1" wrap="square" lIns="91425" tIns="91425" rIns="0" bIns="91425" anchor="t" anchorCtr="0">
            <a:normAutofit/>
          </a:bodyPr>
          <a:lstStyle>
            <a:lvl1pPr marL="457200" lvl="0"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618" name="Google Shape;618;p26"/>
          <p:cNvSpPr txBox="1">
            <a:spLocks noGrp="1"/>
          </p:cNvSpPr>
          <p:nvPr>
            <p:ph type="body" idx="7"/>
          </p:nvPr>
        </p:nvSpPr>
        <p:spPr>
          <a:xfrm>
            <a:off x="2634200" y="2487473"/>
            <a:ext cx="1834500" cy="889800"/>
          </a:xfrm>
          <a:prstGeom prst="rect">
            <a:avLst/>
          </a:prstGeom>
        </p:spPr>
        <p:txBody>
          <a:bodyPr spcFirstLastPara="1" wrap="square" lIns="91425" tIns="91425" rIns="0" bIns="91425" anchor="t" anchorCtr="0">
            <a:normAutofit/>
          </a:bodyPr>
          <a:lstStyle>
            <a:lvl1pPr marL="457200" lvl="0"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619" name="Google Shape;619;p26"/>
          <p:cNvSpPr txBox="1">
            <a:spLocks noGrp="1"/>
          </p:cNvSpPr>
          <p:nvPr>
            <p:ph type="body" idx="8"/>
          </p:nvPr>
        </p:nvSpPr>
        <p:spPr>
          <a:xfrm>
            <a:off x="2634200" y="3395173"/>
            <a:ext cx="1834500" cy="889800"/>
          </a:xfrm>
          <a:prstGeom prst="rect">
            <a:avLst/>
          </a:prstGeom>
        </p:spPr>
        <p:txBody>
          <a:bodyPr spcFirstLastPara="1" wrap="square" lIns="91425" tIns="91425" rIns="0" bIns="91425" anchor="t" anchorCtr="0">
            <a:normAutofit/>
          </a:bodyPr>
          <a:lstStyle>
            <a:lvl1pPr marL="457200" lvl="0"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620" name="Google Shape;620;p26"/>
          <p:cNvSpPr txBox="1">
            <a:spLocks noGrp="1"/>
          </p:cNvSpPr>
          <p:nvPr>
            <p:ph type="body" idx="9"/>
          </p:nvPr>
        </p:nvSpPr>
        <p:spPr>
          <a:xfrm>
            <a:off x="5169188" y="2487473"/>
            <a:ext cx="1834500" cy="889800"/>
          </a:xfrm>
          <a:prstGeom prst="rect">
            <a:avLst/>
          </a:prstGeom>
        </p:spPr>
        <p:txBody>
          <a:bodyPr spcFirstLastPara="1" wrap="square" lIns="91425" tIns="91425" rIns="0" bIns="91425" anchor="t" anchorCtr="0">
            <a:normAutofit/>
          </a:bodyPr>
          <a:lstStyle>
            <a:lvl1pPr marL="457200" lvl="0"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621" name="Google Shape;621;p26"/>
          <p:cNvSpPr txBox="1">
            <a:spLocks noGrp="1"/>
          </p:cNvSpPr>
          <p:nvPr>
            <p:ph type="body" idx="13"/>
          </p:nvPr>
        </p:nvSpPr>
        <p:spPr>
          <a:xfrm>
            <a:off x="5169188" y="3395173"/>
            <a:ext cx="1834500" cy="889800"/>
          </a:xfrm>
          <a:prstGeom prst="rect">
            <a:avLst/>
          </a:prstGeom>
        </p:spPr>
        <p:txBody>
          <a:bodyPr spcFirstLastPara="1" wrap="square" lIns="91425" tIns="91425" rIns="0" bIns="91425" anchor="t" anchorCtr="0">
            <a:normAutofit/>
          </a:bodyPr>
          <a:lstStyle>
            <a:lvl1pPr marL="457200" lvl="0"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spcBef>
                <a:spcPts val="800"/>
              </a:spcBef>
              <a:spcAft>
                <a:spcPts val="80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622" name="Google Shape;622;p26"/>
          <p:cNvSpPr txBox="1">
            <a:spLocks noGrp="1"/>
          </p:cNvSpPr>
          <p:nvPr>
            <p:ph type="title" idx="14"/>
          </p:nvPr>
        </p:nvSpPr>
        <p:spPr>
          <a:xfrm>
            <a:off x="228600" y="4774929"/>
            <a:ext cx="1939200" cy="189300"/>
          </a:xfrm>
          <a:prstGeom prst="rect">
            <a:avLst/>
          </a:prstGeom>
        </p:spPr>
        <p:txBody>
          <a:bodyPr spcFirstLastPara="1" wrap="square" lIns="0" tIns="0" rIns="0" bIns="0"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a:endParaRPr/>
          </a:p>
        </p:txBody>
      </p:sp>
    </p:spTree>
  </p:cSld>
  <p:clrMapOvr>
    <a:masterClrMapping/>
  </p:clrMapOvr>
  <p:extLst>
    <p:ext uri="{DCECCB84-F9BA-43D5-87BE-67443E8EF086}">
      <p15:sldGuideLst xmlns:p15="http://schemas.microsoft.com/office/powerpoint/2012/main">
        <p15:guide id="1" orient="horz">
          <p15:clr>
            <a:srgbClr val="E46962"/>
          </p15:clr>
        </p15:guide>
        <p15:guide id="2" pos="5760">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Four big ideas Alt 1">
  <p:cSld name="BLANK_1_1_1_1_1_1_1_1_1_1_1_1_1_1_1">
    <p:bg>
      <p:bgPr>
        <a:solidFill>
          <a:schemeClr val="lt1"/>
        </a:solidFill>
        <a:effectLst/>
      </p:bgPr>
    </p:bg>
    <p:spTree>
      <p:nvGrpSpPr>
        <p:cNvPr id="1" name="Shape 623"/>
        <p:cNvGrpSpPr/>
        <p:nvPr/>
      </p:nvGrpSpPr>
      <p:grpSpPr>
        <a:xfrm>
          <a:off x="0" y="0"/>
          <a:ext cx="0" cy="0"/>
          <a:chOff x="0" y="0"/>
          <a:chExt cx="0" cy="0"/>
        </a:xfrm>
      </p:grpSpPr>
      <p:grpSp>
        <p:nvGrpSpPr>
          <p:cNvPr id="624" name="Google Shape;624;p27"/>
          <p:cNvGrpSpPr/>
          <p:nvPr/>
        </p:nvGrpSpPr>
        <p:grpSpPr>
          <a:xfrm>
            <a:off x="0" y="506850"/>
            <a:ext cx="930250" cy="2593175"/>
            <a:chOff x="0" y="506850"/>
            <a:chExt cx="930250" cy="2593175"/>
          </a:xfrm>
        </p:grpSpPr>
        <p:grpSp>
          <p:nvGrpSpPr>
            <p:cNvPr id="625" name="Google Shape;625;p27"/>
            <p:cNvGrpSpPr/>
            <p:nvPr/>
          </p:nvGrpSpPr>
          <p:grpSpPr>
            <a:xfrm>
              <a:off x="0" y="877050"/>
              <a:ext cx="930250" cy="2222975"/>
              <a:chOff x="1233650" y="2421900"/>
              <a:chExt cx="930250" cy="2222975"/>
            </a:xfrm>
          </p:grpSpPr>
          <p:grpSp>
            <p:nvGrpSpPr>
              <p:cNvPr id="626" name="Google Shape;626;p27"/>
              <p:cNvGrpSpPr/>
              <p:nvPr/>
            </p:nvGrpSpPr>
            <p:grpSpPr>
              <a:xfrm>
                <a:off x="1233650" y="2793625"/>
                <a:ext cx="560050" cy="1851250"/>
                <a:chOff x="1381975" y="3249175"/>
                <a:chExt cx="560050" cy="1851250"/>
              </a:xfrm>
            </p:grpSpPr>
            <p:sp>
              <p:nvSpPr>
                <p:cNvPr id="627" name="Google Shape;627;p27"/>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28" name="Google Shape;628;p27"/>
                <p:cNvSpPr/>
                <p:nvPr/>
              </p:nvSpPr>
              <p:spPr>
                <a:xfrm>
                  <a:off x="1381975" y="3619500"/>
                  <a:ext cx="1899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nvGrpSpPr>
                <p:cNvPr id="629" name="Google Shape;629;p27"/>
                <p:cNvGrpSpPr/>
                <p:nvPr/>
              </p:nvGrpSpPr>
              <p:grpSpPr>
                <a:xfrm>
                  <a:off x="1381975" y="3989700"/>
                  <a:ext cx="560050" cy="1110725"/>
                  <a:chOff x="1381975" y="3249175"/>
                  <a:chExt cx="560050" cy="1110725"/>
                </a:xfrm>
              </p:grpSpPr>
              <p:sp>
                <p:nvSpPr>
                  <p:cNvPr id="630" name="Google Shape;630;p27"/>
                  <p:cNvSpPr/>
                  <p:nvPr/>
                </p:nvSpPr>
                <p:spPr>
                  <a:xfrm>
                    <a:off x="1381975" y="3249175"/>
                    <a:ext cx="1899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31" name="Google Shape;631;p27"/>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32" name="Google Shape;632;p27"/>
                  <p:cNvSpPr/>
                  <p:nvPr/>
                </p:nvSpPr>
                <p:spPr>
                  <a:xfrm>
                    <a:off x="1381975" y="3989700"/>
                    <a:ext cx="1899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633" name="Google Shape;633;p27"/>
                <p:cNvGrpSpPr/>
                <p:nvPr/>
              </p:nvGrpSpPr>
              <p:grpSpPr>
                <a:xfrm>
                  <a:off x="1381975" y="4360025"/>
                  <a:ext cx="560050" cy="370200"/>
                  <a:chOff x="1381975" y="3249175"/>
                  <a:chExt cx="560050" cy="370200"/>
                </a:xfrm>
              </p:grpSpPr>
              <p:sp>
                <p:nvSpPr>
                  <p:cNvPr id="634" name="Google Shape;634;p27"/>
                  <p:cNvSpPr/>
                  <p:nvPr/>
                </p:nvSpPr>
                <p:spPr>
                  <a:xfrm>
                    <a:off x="1381975" y="3249175"/>
                    <a:ext cx="1899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35" name="Google Shape;635;p27"/>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636" name="Google Shape;636;p27"/>
              <p:cNvSpPr/>
              <p:nvPr/>
            </p:nvSpPr>
            <p:spPr>
              <a:xfrm>
                <a:off x="1793700" y="2421900"/>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637" name="Google Shape;637;p27"/>
            <p:cNvSpPr/>
            <p:nvPr/>
          </p:nvSpPr>
          <p:spPr>
            <a:xfrm>
              <a:off x="183800" y="506850"/>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638" name="Google Shape;638;p27"/>
          <p:cNvSpPr txBox="1">
            <a:spLocks noGrp="1"/>
          </p:cNvSpPr>
          <p:nvPr>
            <p:ph type="title"/>
          </p:nvPr>
        </p:nvSpPr>
        <p:spPr>
          <a:xfrm>
            <a:off x="38100" y="319650"/>
            <a:ext cx="1823100" cy="520200"/>
          </a:xfrm>
          <a:prstGeom prst="rect">
            <a:avLst/>
          </a:prstGeom>
        </p:spPr>
        <p:txBody>
          <a:bodyPr spcFirstLastPara="1" wrap="square" lIns="182875" tIns="91425" rIns="91425" bIns="91425" anchor="t" anchorCtr="0">
            <a:noAutofit/>
          </a:bodyPr>
          <a:lstStyle>
            <a:lvl1pPr lvl="0">
              <a:spcBef>
                <a:spcPts val="0"/>
              </a:spcBef>
              <a:spcAft>
                <a:spcPts val="0"/>
              </a:spcAft>
              <a:buNone/>
              <a:defRPr sz="1600">
                <a:solidFill>
                  <a:schemeClr val="accent3"/>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solidFill>
                  <a:schemeClr val="accent3"/>
                </a:solidFill>
              </a:defRPr>
            </a:lvl2pPr>
            <a:lvl3pPr lvl="2">
              <a:lnSpc>
                <a:spcPct val="115000"/>
              </a:lnSpc>
              <a:spcBef>
                <a:spcPts val="0"/>
              </a:spcBef>
              <a:spcAft>
                <a:spcPts val="0"/>
              </a:spcAft>
              <a:buNone/>
              <a:defRPr sz="1800">
                <a:solidFill>
                  <a:schemeClr val="accent3"/>
                </a:solidFill>
              </a:defRPr>
            </a:lvl3pPr>
            <a:lvl4pPr lvl="3">
              <a:lnSpc>
                <a:spcPct val="115000"/>
              </a:lnSpc>
              <a:spcBef>
                <a:spcPts val="0"/>
              </a:spcBef>
              <a:spcAft>
                <a:spcPts val="0"/>
              </a:spcAft>
              <a:buNone/>
              <a:defRPr sz="1800">
                <a:solidFill>
                  <a:schemeClr val="accent3"/>
                </a:solidFill>
              </a:defRPr>
            </a:lvl4pPr>
            <a:lvl5pPr lvl="4">
              <a:lnSpc>
                <a:spcPct val="115000"/>
              </a:lnSpc>
              <a:spcBef>
                <a:spcPts val="0"/>
              </a:spcBef>
              <a:spcAft>
                <a:spcPts val="0"/>
              </a:spcAft>
              <a:buNone/>
              <a:defRPr sz="1800">
                <a:solidFill>
                  <a:schemeClr val="accent3"/>
                </a:solidFill>
              </a:defRPr>
            </a:lvl5pPr>
            <a:lvl6pPr lvl="5">
              <a:lnSpc>
                <a:spcPct val="115000"/>
              </a:lnSpc>
              <a:spcBef>
                <a:spcPts val="0"/>
              </a:spcBef>
              <a:spcAft>
                <a:spcPts val="0"/>
              </a:spcAft>
              <a:buNone/>
              <a:defRPr sz="1800">
                <a:solidFill>
                  <a:schemeClr val="accent3"/>
                </a:solidFill>
              </a:defRPr>
            </a:lvl6pPr>
            <a:lvl7pPr lvl="6">
              <a:lnSpc>
                <a:spcPct val="115000"/>
              </a:lnSpc>
              <a:spcBef>
                <a:spcPts val="0"/>
              </a:spcBef>
              <a:spcAft>
                <a:spcPts val="0"/>
              </a:spcAft>
              <a:buNone/>
              <a:defRPr sz="1800">
                <a:solidFill>
                  <a:schemeClr val="accent3"/>
                </a:solidFill>
              </a:defRPr>
            </a:lvl7pPr>
            <a:lvl8pPr lvl="7">
              <a:lnSpc>
                <a:spcPct val="115000"/>
              </a:lnSpc>
              <a:spcBef>
                <a:spcPts val="0"/>
              </a:spcBef>
              <a:spcAft>
                <a:spcPts val="0"/>
              </a:spcAft>
              <a:buNone/>
              <a:defRPr sz="1800">
                <a:solidFill>
                  <a:schemeClr val="accent3"/>
                </a:solidFill>
              </a:defRPr>
            </a:lvl8pPr>
            <a:lvl9pPr lvl="8">
              <a:lnSpc>
                <a:spcPct val="115000"/>
              </a:lnSpc>
              <a:spcBef>
                <a:spcPts val="0"/>
              </a:spcBef>
              <a:spcAft>
                <a:spcPts val="0"/>
              </a:spcAft>
              <a:buNone/>
              <a:defRPr sz="1800">
                <a:solidFill>
                  <a:schemeClr val="accent3"/>
                </a:solidFill>
              </a:defRPr>
            </a:lvl9pPr>
          </a:lstStyle>
          <a:p>
            <a:endParaRPr/>
          </a:p>
        </p:txBody>
      </p:sp>
      <p:sp>
        <p:nvSpPr>
          <p:cNvPr id="639" name="Google Shape;639;p27"/>
          <p:cNvSpPr txBox="1">
            <a:spLocks noGrp="1"/>
          </p:cNvSpPr>
          <p:nvPr>
            <p:ph type="subTitle" idx="1"/>
          </p:nvPr>
        </p:nvSpPr>
        <p:spPr>
          <a:xfrm>
            <a:off x="2176499" y="319800"/>
            <a:ext cx="3904200" cy="5202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dk2"/>
                </a:solidFill>
              </a:defRPr>
            </a:lvl1pPr>
            <a:lvl2pPr lvl="1">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2pPr>
            <a:lvl3pPr lvl="2">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3pPr>
            <a:lvl4pPr lvl="3">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4pPr>
            <a:lvl5pPr lvl="4">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5pPr>
            <a:lvl6pPr lvl="5">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6pPr>
            <a:lvl7pPr lvl="6">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7pPr>
            <a:lvl8pPr lvl="7">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8pPr>
            <a:lvl9pPr lvl="8">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9pPr>
          </a:lstStyle>
          <a:p>
            <a:endParaRPr/>
          </a:p>
        </p:txBody>
      </p:sp>
      <p:sp>
        <p:nvSpPr>
          <p:cNvPr id="640" name="Google Shape;640;p27"/>
          <p:cNvSpPr txBox="1">
            <a:spLocks noGrp="1"/>
          </p:cNvSpPr>
          <p:nvPr>
            <p:ph type="subTitle" idx="2"/>
          </p:nvPr>
        </p:nvSpPr>
        <p:spPr>
          <a:xfrm>
            <a:off x="2942250" y="1877700"/>
            <a:ext cx="1564500" cy="452700"/>
          </a:xfrm>
          <a:prstGeom prst="rect">
            <a:avLst/>
          </a:prstGeom>
        </p:spPr>
        <p:txBody>
          <a:bodyPr spcFirstLastPara="1" wrap="square" lIns="91425" tIns="91425" rIns="91425" bIns="91425" anchor="t" anchorCtr="0">
            <a:noAutofit/>
          </a:bodyPr>
          <a:lstStyle>
            <a:lvl1pPr lvl="0">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2pPr>
            <a:lvl3pPr lvl="2"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3pPr>
            <a:lvl4pPr lvl="3"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4pPr>
            <a:lvl5pPr lvl="4"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5pPr>
            <a:lvl6pPr lvl="5"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6pPr>
            <a:lvl7pPr lvl="6"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7pPr>
            <a:lvl8pPr lvl="7"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8pPr>
            <a:lvl9pPr lvl="8"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9pPr>
          </a:lstStyle>
          <a:p>
            <a:endParaRPr/>
          </a:p>
        </p:txBody>
      </p:sp>
      <p:sp>
        <p:nvSpPr>
          <p:cNvPr id="641" name="Google Shape;641;p27"/>
          <p:cNvSpPr txBox="1">
            <a:spLocks noGrp="1"/>
          </p:cNvSpPr>
          <p:nvPr>
            <p:ph type="subTitle" idx="3"/>
          </p:nvPr>
        </p:nvSpPr>
        <p:spPr>
          <a:xfrm>
            <a:off x="1078950" y="2330400"/>
            <a:ext cx="1564500" cy="16449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a:endParaRPr/>
          </a:p>
        </p:txBody>
      </p:sp>
      <p:sp>
        <p:nvSpPr>
          <p:cNvPr id="642" name="Google Shape;642;p27"/>
          <p:cNvSpPr txBox="1">
            <a:spLocks noGrp="1"/>
          </p:cNvSpPr>
          <p:nvPr>
            <p:ph type="subTitle" idx="4"/>
          </p:nvPr>
        </p:nvSpPr>
        <p:spPr>
          <a:xfrm>
            <a:off x="4798644" y="1877700"/>
            <a:ext cx="1564500" cy="452700"/>
          </a:xfrm>
          <a:prstGeom prst="rect">
            <a:avLst/>
          </a:prstGeom>
        </p:spPr>
        <p:txBody>
          <a:bodyPr spcFirstLastPara="1" wrap="square" lIns="91425" tIns="91425" rIns="91425" bIns="91425" anchor="t" anchorCtr="0">
            <a:noAutofit/>
          </a:bodyPr>
          <a:lstStyle>
            <a:lvl1pPr lvl="0">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2pPr>
            <a:lvl3pPr lvl="2"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3pPr>
            <a:lvl4pPr lvl="3"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4pPr>
            <a:lvl5pPr lvl="4"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5pPr>
            <a:lvl6pPr lvl="5"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6pPr>
            <a:lvl7pPr lvl="6"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7pPr>
            <a:lvl8pPr lvl="7"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8pPr>
            <a:lvl9pPr lvl="8"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9pPr>
          </a:lstStyle>
          <a:p>
            <a:endParaRPr/>
          </a:p>
        </p:txBody>
      </p:sp>
      <p:sp>
        <p:nvSpPr>
          <p:cNvPr id="643" name="Google Shape;643;p27"/>
          <p:cNvSpPr txBox="1">
            <a:spLocks noGrp="1"/>
          </p:cNvSpPr>
          <p:nvPr>
            <p:ph type="subTitle" idx="5"/>
          </p:nvPr>
        </p:nvSpPr>
        <p:spPr>
          <a:xfrm>
            <a:off x="2942257" y="2330400"/>
            <a:ext cx="1564500" cy="16449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a:endParaRPr/>
          </a:p>
        </p:txBody>
      </p:sp>
      <p:sp>
        <p:nvSpPr>
          <p:cNvPr id="644" name="Google Shape;644;p27"/>
          <p:cNvSpPr txBox="1">
            <a:spLocks noGrp="1"/>
          </p:cNvSpPr>
          <p:nvPr>
            <p:ph type="subTitle" idx="6"/>
          </p:nvPr>
        </p:nvSpPr>
        <p:spPr>
          <a:xfrm>
            <a:off x="6671581" y="1877700"/>
            <a:ext cx="1564500" cy="452700"/>
          </a:xfrm>
          <a:prstGeom prst="rect">
            <a:avLst/>
          </a:prstGeom>
        </p:spPr>
        <p:txBody>
          <a:bodyPr spcFirstLastPara="1" wrap="square" lIns="91425" tIns="91425" rIns="91425" bIns="91425" anchor="t" anchorCtr="0">
            <a:noAutofit/>
          </a:bodyPr>
          <a:lstStyle>
            <a:lvl1pPr lvl="0">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2pPr>
            <a:lvl3pPr lvl="2"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3pPr>
            <a:lvl4pPr lvl="3"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4pPr>
            <a:lvl5pPr lvl="4"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5pPr>
            <a:lvl6pPr lvl="5"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6pPr>
            <a:lvl7pPr lvl="6"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7pPr>
            <a:lvl8pPr lvl="7"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8pPr>
            <a:lvl9pPr lvl="8"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9pPr>
          </a:lstStyle>
          <a:p>
            <a:endParaRPr/>
          </a:p>
        </p:txBody>
      </p:sp>
      <p:sp>
        <p:nvSpPr>
          <p:cNvPr id="645" name="Google Shape;645;p27"/>
          <p:cNvSpPr txBox="1">
            <a:spLocks noGrp="1"/>
          </p:cNvSpPr>
          <p:nvPr>
            <p:ph type="subTitle" idx="7"/>
          </p:nvPr>
        </p:nvSpPr>
        <p:spPr>
          <a:xfrm>
            <a:off x="4798647" y="2330400"/>
            <a:ext cx="1564500" cy="16449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a:endParaRPr/>
          </a:p>
        </p:txBody>
      </p:sp>
      <p:grpSp>
        <p:nvGrpSpPr>
          <p:cNvPr id="646" name="Google Shape;646;p27"/>
          <p:cNvGrpSpPr/>
          <p:nvPr/>
        </p:nvGrpSpPr>
        <p:grpSpPr>
          <a:xfrm rot="5400000">
            <a:off x="7381575" y="-838700"/>
            <a:ext cx="930250" cy="2591775"/>
            <a:chOff x="0" y="508250"/>
            <a:chExt cx="930250" cy="2591775"/>
          </a:xfrm>
        </p:grpSpPr>
        <p:grpSp>
          <p:nvGrpSpPr>
            <p:cNvPr id="647" name="Google Shape;647;p27"/>
            <p:cNvGrpSpPr/>
            <p:nvPr/>
          </p:nvGrpSpPr>
          <p:grpSpPr>
            <a:xfrm>
              <a:off x="0" y="877050"/>
              <a:ext cx="930250" cy="2222975"/>
              <a:chOff x="1233650" y="2421900"/>
              <a:chExt cx="930250" cy="2222975"/>
            </a:xfrm>
          </p:grpSpPr>
          <p:grpSp>
            <p:nvGrpSpPr>
              <p:cNvPr id="648" name="Google Shape;648;p27"/>
              <p:cNvGrpSpPr/>
              <p:nvPr/>
            </p:nvGrpSpPr>
            <p:grpSpPr>
              <a:xfrm>
                <a:off x="1233650" y="2793625"/>
                <a:ext cx="930250" cy="1851250"/>
                <a:chOff x="1381975" y="3249175"/>
                <a:chExt cx="930250" cy="1851250"/>
              </a:xfrm>
            </p:grpSpPr>
            <p:grpSp>
              <p:nvGrpSpPr>
                <p:cNvPr id="649" name="Google Shape;649;p27"/>
                <p:cNvGrpSpPr/>
                <p:nvPr/>
              </p:nvGrpSpPr>
              <p:grpSpPr>
                <a:xfrm>
                  <a:off x="1571825" y="3249175"/>
                  <a:ext cx="740400" cy="370200"/>
                  <a:chOff x="1571825" y="3249175"/>
                  <a:chExt cx="740400" cy="370200"/>
                </a:xfrm>
              </p:grpSpPr>
              <p:sp>
                <p:nvSpPr>
                  <p:cNvPr id="650" name="Google Shape;650;p27"/>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51" name="Google Shape;651;p27"/>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652" name="Google Shape;652;p27"/>
                <p:cNvSpPr/>
                <p:nvPr/>
              </p:nvSpPr>
              <p:spPr>
                <a:xfrm>
                  <a:off x="1381975" y="3619500"/>
                  <a:ext cx="1899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nvGrpSpPr>
                <p:cNvPr id="653" name="Google Shape;653;p27"/>
                <p:cNvGrpSpPr/>
                <p:nvPr/>
              </p:nvGrpSpPr>
              <p:grpSpPr>
                <a:xfrm>
                  <a:off x="1381975" y="3989700"/>
                  <a:ext cx="560050" cy="1110725"/>
                  <a:chOff x="1381975" y="3249175"/>
                  <a:chExt cx="560050" cy="1110725"/>
                </a:xfrm>
              </p:grpSpPr>
              <p:sp>
                <p:nvSpPr>
                  <p:cNvPr id="654" name="Google Shape;654;p27"/>
                  <p:cNvSpPr/>
                  <p:nvPr/>
                </p:nvSpPr>
                <p:spPr>
                  <a:xfrm>
                    <a:off x="1381975" y="3249175"/>
                    <a:ext cx="1899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55" name="Google Shape;655;p27"/>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56" name="Google Shape;656;p27"/>
                  <p:cNvSpPr/>
                  <p:nvPr/>
                </p:nvSpPr>
                <p:spPr>
                  <a:xfrm>
                    <a:off x="1381975" y="3989700"/>
                    <a:ext cx="1899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657" name="Google Shape;657;p27"/>
                <p:cNvGrpSpPr/>
                <p:nvPr/>
              </p:nvGrpSpPr>
              <p:grpSpPr>
                <a:xfrm>
                  <a:off x="1381975" y="4360025"/>
                  <a:ext cx="560050" cy="370200"/>
                  <a:chOff x="1381975" y="3249175"/>
                  <a:chExt cx="560050" cy="370200"/>
                </a:xfrm>
              </p:grpSpPr>
              <p:sp>
                <p:nvSpPr>
                  <p:cNvPr id="658" name="Google Shape;658;p27"/>
                  <p:cNvSpPr/>
                  <p:nvPr/>
                </p:nvSpPr>
                <p:spPr>
                  <a:xfrm>
                    <a:off x="1381975" y="3249175"/>
                    <a:ext cx="1899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59" name="Google Shape;659;p27"/>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660" name="Google Shape;660;p27"/>
              <p:cNvSpPr/>
              <p:nvPr/>
            </p:nvSpPr>
            <p:spPr>
              <a:xfrm>
                <a:off x="1793700" y="2421900"/>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661" name="Google Shape;661;p27"/>
            <p:cNvSpPr/>
            <p:nvPr/>
          </p:nvSpPr>
          <p:spPr>
            <a:xfrm>
              <a:off x="189850" y="508250"/>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662" name="Google Shape;662;p27"/>
          <p:cNvSpPr txBox="1">
            <a:spLocks noGrp="1"/>
          </p:cNvSpPr>
          <p:nvPr>
            <p:ph type="subTitle" idx="8"/>
          </p:nvPr>
        </p:nvSpPr>
        <p:spPr>
          <a:xfrm>
            <a:off x="6671579" y="2330400"/>
            <a:ext cx="1564500" cy="16449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a:endParaRPr/>
          </a:p>
        </p:txBody>
      </p:sp>
      <p:sp>
        <p:nvSpPr>
          <p:cNvPr id="663" name="Google Shape;663;p27"/>
          <p:cNvSpPr txBox="1">
            <a:spLocks noGrp="1"/>
          </p:cNvSpPr>
          <p:nvPr>
            <p:ph type="title" idx="9"/>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a:endParaRPr/>
          </a:p>
        </p:txBody>
      </p:sp>
      <p:cxnSp>
        <p:nvCxnSpPr>
          <p:cNvPr id="664" name="Google Shape;664;p27"/>
          <p:cNvCxnSpPr/>
          <p:nvPr/>
        </p:nvCxnSpPr>
        <p:spPr>
          <a:xfrm>
            <a:off x="1865850" y="392700"/>
            <a:ext cx="0" cy="390300"/>
          </a:xfrm>
          <a:prstGeom prst="straightConnector1">
            <a:avLst/>
          </a:prstGeom>
          <a:noFill/>
          <a:ln w="19050" cap="flat" cmpd="sng">
            <a:solidFill>
              <a:schemeClr val="accent3"/>
            </a:solidFill>
            <a:prstDash val="solid"/>
            <a:round/>
            <a:headEnd type="none" w="med" len="med"/>
            <a:tailEnd type="none" w="med" len="med"/>
          </a:ln>
        </p:spPr>
      </p:cxnSp>
      <p:sp>
        <p:nvSpPr>
          <p:cNvPr id="665" name="Google Shape;665;p27"/>
          <p:cNvSpPr/>
          <p:nvPr/>
        </p:nvSpPr>
        <p:spPr>
          <a:xfrm rot="5400000">
            <a:off x="8773788" y="922313"/>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66" name="Google Shape;666;p27"/>
          <p:cNvSpPr/>
          <p:nvPr/>
        </p:nvSpPr>
        <p:spPr>
          <a:xfrm rot="5400000">
            <a:off x="8773788" y="1292513"/>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67" name="Google Shape;667;p27"/>
          <p:cNvSpPr txBox="1">
            <a:spLocks noGrp="1"/>
          </p:cNvSpPr>
          <p:nvPr>
            <p:ph type="subTitle" idx="13"/>
          </p:nvPr>
        </p:nvSpPr>
        <p:spPr>
          <a:xfrm>
            <a:off x="1078938" y="1877700"/>
            <a:ext cx="1564500" cy="452700"/>
          </a:xfrm>
          <a:prstGeom prst="rect">
            <a:avLst/>
          </a:prstGeom>
        </p:spPr>
        <p:txBody>
          <a:bodyPr spcFirstLastPara="1" wrap="square" lIns="91425" tIns="91425" rIns="91425" bIns="91425" anchor="t" anchorCtr="0">
            <a:noAutofit/>
          </a:bodyPr>
          <a:lstStyle>
            <a:lvl1pPr lvl="0">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2pPr>
            <a:lvl3pPr lvl="2"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3pPr>
            <a:lvl4pPr lvl="3"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4pPr>
            <a:lvl5pPr lvl="4"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5pPr>
            <a:lvl6pPr lvl="5"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6pPr>
            <a:lvl7pPr lvl="6"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7pPr>
            <a:lvl8pPr lvl="7"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8pPr>
            <a:lvl9pPr lvl="8"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9pPr>
          </a:lstStyle>
          <a:p>
            <a:endParaRPr/>
          </a:p>
        </p:txBody>
      </p:sp>
      <p:sp>
        <p:nvSpPr>
          <p:cNvPr id="668" name="Google Shape;668;p27"/>
          <p:cNvSpPr txBox="1">
            <a:spLocks noGrp="1"/>
          </p:cNvSpPr>
          <p:nvPr>
            <p:ph type="title" idx="14"/>
          </p:nvPr>
        </p:nvSpPr>
        <p:spPr>
          <a:xfrm>
            <a:off x="3484500" y="1377875"/>
            <a:ext cx="473100" cy="3903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3"/>
              </a:buClr>
              <a:buSzPts val="1800"/>
              <a:buFont typeface="IBM Plex Sans"/>
              <a:buNone/>
              <a:defRPr sz="1800">
                <a:solidFill>
                  <a:schemeClr val="accent3"/>
                </a:solidFill>
              </a:defRPr>
            </a:lvl1pPr>
            <a:lvl2pPr lvl="1" algn="ctr">
              <a:spcBef>
                <a:spcPts val="0"/>
              </a:spcBef>
              <a:spcAft>
                <a:spcPts val="0"/>
              </a:spcAft>
              <a:buClr>
                <a:schemeClr val="accent3"/>
              </a:buClr>
              <a:buSzPts val="3000"/>
              <a:buNone/>
              <a:defRPr>
                <a:solidFill>
                  <a:schemeClr val="accent3"/>
                </a:solidFill>
              </a:defRPr>
            </a:lvl2pPr>
            <a:lvl3pPr lvl="2" algn="ctr">
              <a:spcBef>
                <a:spcPts val="0"/>
              </a:spcBef>
              <a:spcAft>
                <a:spcPts val="0"/>
              </a:spcAft>
              <a:buClr>
                <a:schemeClr val="accent3"/>
              </a:buClr>
              <a:buSzPts val="3000"/>
              <a:buNone/>
              <a:defRPr>
                <a:solidFill>
                  <a:schemeClr val="accent3"/>
                </a:solidFill>
              </a:defRPr>
            </a:lvl3pPr>
            <a:lvl4pPr lvl="3" algn="ctr">
              <a:spcBef>
                <a:spcPts val="0"/>
              </a:spcBef>
              <a:spcAft>
                <a:spcPts val="0"/>
              </a:spcAft>
              <a:buClr>
                <a:schemeClr val="accent3"/>
              </a:buClr>
              <a:buSzPts val="3000"/>
              <a:buNone/>
              <a:defRPr>
                <a:solidFill>
                  <a:schemeClr val="accent3"/>
                </a:solidFill>
              </a:defRPr>
            </a:lvl4pPr>
            <a:lvl5pPr lvl="4" algn="ctr">
              <a:spcBef>
                <a:spcPts val="0"/>
              </a:spcBef>
              <a:spcAft>
                <a:spcPts val="0"/>
              </a:spcAft>
              <a:buClr>
                <a:schemeClr val="accent3"/>
              </a:buClr>
              <a:buSzPts val="3000"/>
              <a:buNone/>
              <a:defRPr>
                <a:solidFill>
                  <a:schemeClr val="accent3"/>
                </a:solidFill>
              </a:defRPr>
            </a:lvl5pPr>
            <a:lvl6pPr lvl="5" algn="ctr">
              <a:spcBef>
                <a:spcPts val="0"/>
              </a:spcBef>
              <a:spcAft>
                <a:spcPts val="0"/>
              </a:spcAft>
              <a:buClr>
                <a:schemeClr val="accent3"/>
              </a:buClr>
              <a:buSzPts val="3000"/>
              <a:buNone/>
              <a:defRPr>
                <a:solidFill>
                  <a:schemeClr val="accent3"/>
                </a:solidFill>
              </a:defRPr>
            </a:lvl6pPr>
            <a:lvl7pPr lvl="6" algn="ctr">
              <a:spcBef>
                <a:spcPts val="0"/>
              </a:spcBef>
              <a:spcAft>
                <a:spcPts val="0"/>
              </a:spcAft>
              <a:buClr>
                <a:schemeClr val="accent3"/>
              </a:buClr>
              <a:buSzPts val="3000"/>
              <a:buNone/>
              <a:defRPr>
                <a:solidFill>
                  <a:schemeClr val="accent3"/>
                </a:solidFill>
              </a:defRPr>
            </a:lvl7pPr>
            <a:lvl8pPr lvl="7" algn="ctr">
              <a:spcBef>
                <a:spcPts val="0"/>
              </a:spcBef>
              <a:spcAft>
                <a:spcPts val="0"/>
              </a:spcAft>
              <a:buClr>
                <a:schemeClr val="accent3"/>
              </a:buClr>
              <a:buSzPts val="3000"/>
              <a:buNone/>
              <a:defRPr>
                <a:solidFill>
                  <a:schemeClr val="accent3"/>
                </a:solidFill>
              </a:defRPr>
            </a:lvl8pPr>
            <a:lvl9pPr lvl="8" algn="ctr">
              <a:spcBef>
                <a:spcPts val="0"/>
              </a:spcBef>
              <a:spcAft>
                <a:spcPts val="0"/>
              </a:spcAft>
              <a:buClr>
                <a:schemeClr val="accent3"/>
              </a:buClr>
              <a:buSzPts val="3000"/>
              <a:buNone/>
              <a:defRPr>
                <a:solidFill>
                  <a:schemeClr val="accent3"/>
                </a:solidFill>
              </a:defRPr>
            </a:lvl9pPr>
          </a:lstStyle>
          <a:p>
            <a:endParaRPr/>
          </a:p>
        </p:txBody>
      </p:sp>
      <p:sp>
        <p:nvSpPr>
          <p:cNvPr id="669" name="Google Shape;669;p27"/>
          <p:cNvSpPr txBox="1">
            <a:spLocks noGrp="1"/>
          </p:cNvSpPr>
          <p:nvPr>
            <p:ph type="title" idx="15"/>
          </p:nvPr>
        </p:nvSpPr>
        <p:spPr>
          <a:xfrm>
            <a:off x="7204200" y="1411200"/>
            <a:ext cx="473100" cy="3903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800"/>
              <a:buFont typeface="IBM Plex Sans"/>
              <a:buNone/>
              <a:defRPr sz="1800" b="1"/>
            </a:lvl1pPr>
            <a:lvl2pPr lvl="1" algn="ctr">
              <a:spcBef>
                <a:spcPts val="0"/>
              </a:spcBef>
              <a:spcAft>
                <a:spcPts val="0"/>
              </a:spcAft>
              <a:buClr>
                <a:schemeClr val="lt1"/>
              </a:buClr>
              <a:buSzPts val="3000"/>
              <a:buNone/>
              <a:defRPr b="1">
                <a:solidFill>
                  <a:schemeClr val="lt1"/>
                </a:solidFill>
              </a:defRPr>
            </a:lvl2pPr>
            <a:lvl3pPr lvl="2" algn="ctr">
              <a:spcBef>
                <a:spcPts val="0"/>
              </a:spcBef>
              <a:spcAft>
                <a:spcPts val="0"/>
              </a:spcAft>
              <a:buClr>
                <a:schemeClr val="lt1"/>
              </a:buClr>
              <a:buSzPts val="3000"/>
              <a:buNone/>
              <a:defRPr b="1">
                <a:solidFill>
                  <a:schemeClr val="lt1"/>
                </a:solidFill>
              </a:defRPr>
            </a:lvl3pPr>
            <a:lvl4pPr lvl="3" algn="ctr">
              <a:spcBef>
                <a:spcPts val="0"/>
              </a:spcBef>
              <a:spcAft>
                <a:spcPts val="0"/>
              </a:spcAft>
              <a:buClr>
                <a:schemeClr val="lt1"/>
              </a:buClr>
              <a:buSzPts val="3000"/>
              <a:buNone/>
              <a:defRPr b="1">
                <a:solidFill>
                  <a:schemeClr val="lt1"/>
                </a:solidFill>
              </a:defRPr>
            </a:lvl4pPr>
            <a:lvl5pPr lvl="4" algn="ctr">
              <a:spcBef>
                <a:spcPts val="0"/>
              </a:spcBef>
              <a:spcAft>
                <a:spcPts val="0"/>
              </a:spcAft>
              <a:buClr>
                <a:schemeClr val="lt1"/>
              </a:buClr>
              <a:buSzPts val="3000"/>
              <a:buNone/>
              <a:defRPr b="1">
                <a:solidFill>
                  <a:schemeClr val="lt1"/>
                </a:solidFill>
              </a:defRPr>
            </a:lvl5pPr>
            <a:lvl6pPr lvl="5" algn="ctr">
              <a:spcBef>
                <a:spcPts val="0"/>
              </a:spcBef>
              <a:spcAft>
                <a:spcPts val="0"/>
              </a:spcAft>
              <a:buClr>
                <a:schemeClr val="lt1"/>
              </a:buClr>
              <a:buSzPts val="3000"/>
              <a:buNone/>
              <a:defRPr b="1">
                <a:solidFill>
                  <a:schemeClr val="lt1"/>
                </a:solidFill>
              </a:defRPr>
            </a:lvl6pPr>
            <a:lvl7pPr lvl="6" algn="ctr">
              <a:spcBef>
                <a:spcPts val="0"/>
              </a:spcBef>
              <a:spcAft>
                <a:spcPts val="0"/>
              </a:spcAft>
              <a:buClr>
                <a:schemeClr val="lt1"/>
              </a:buClr>
              <a:buSzPts val="3000"/>
              <a:buNone/>
              <a:defRPr b="1">
                <a:solidFill>
                  <a:schemeClr val="lt1"/>
                </a:solidFill>
              </a:defRPr>
            </a:lvl7pPr>
            <a:lvl8pPr lvl="7" algn="ctr">
              <a:spcBef>
                <a:spcPts val="0"/>
              </a:spcBef>
              <a:spcAft>
                <a:spcPts val="0"/>
              </a:spcAft>
              <a:buClr>
                <a:schemeClr val="lt1"/>
              </a:buClr>
              <a:buSzPts val="3000"/>
              <a:buNone/>
              <a:defRPr b="1">
                <a:solidFill>
                  <a:schemeClr val="lt1"/>
                </a:solidFill>
              </a:defRPr>
            </a:lvl8pPr>
            <a:lvl9pPr lvl="8" algn="ctr">
              <a:spcBef>
                <a:spcPts val="0"/>
              </a:spcBef>
              <a:spcAft>
                <a:spcPts val="0"/>
              </a:spcAft>
              <a:buClr>
                <a:schemeClr val="lt1"/>
              </a:buClr>
              <a:buSzPts val="3000"/>
              <a:buNone/>
              <a:defRPr b="1">
                <a:solidFill>
                  <a:schemeClr val="lt1"/>
                </a:solidFill>
              </a:defRPr>
            </a:lvl9pPr>
          </a:lstStyle>
          <a:p>
            <a:endParaRPr/>
          </a:p>
        </p:txBody>
      </p:sp>
      <p:sp>
        <p:nvSpPr>
          <p:cNvPr id="670" name="Google Shape;670;p27"/>
          <p:cNvSpPr txBox="1">
            <a:spLocks noGrp="1"/>
          </p:cNvSpPr>
          <p:nvPr>
            <p:ph type="title" idx="16"/>
          </p:nvPr>
        </p:nvSpPr>
        <p:spPr>
          <a:xfrm>
            <a:off x="5344350" y="1411200"/>
            <a:ext cx="473100" cy="3903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3"/>
              </a:buClr>
              <a:buSzPts val="1800"/>
              <a:buFont typeface="IBM Plex Sans"/>
              <a:buNone/>
              <a:defRPr sz="1800">
                <a:solidFill>
                  <a:schemeClr val="accent3"/>
                </a:solidFill>
              </a:defRPr>
            </a:lvl1pPr>
            <a:lvl2pPr lvl="1" algn="ctr">
              <a:spcBef>
                <a:spcPts val="0"/>
              </a:spcBef>
              <a:spcAft>
                <a:spcPts val="0"/>
              </a:spcAft>
              <a:buClr>
                <a:schemeClr val="accent3"/>
              </a:buClr>
              <a:buSzPts val="3000"/>
              <a:buNone/>
              <a:defRPr>
                <a:solidFill>
                  <a:schemeClr val="accent3"/>
                </a:solidFill>
              </a:defRPr>
            </a:lvl2pPr>
            <a:lvl3pPr lvl="2" algn="ctr">
              <a:spcBef>
                <a:spcPts val="0"/>
              </a:spcBef>
              <a:spcAft>
                <a:spcPts val="0"/>
              </a:spcAft>
              <a:buClr>
                <a:schemeClr val="accent3"/>
              </a:buClr>
              <a:buSzPts val="3000"/>
              <a:buNone/>
              <a:defRPr>
                <a:solidFill>
                  <a:schemeClr val="accent3"/>
                </a:solidFill>
              </a:defRPr>
            </a:lvl3pPr>
            <a:lvl4pPr lvl="3" algn="ctr">
              <a:spcBef>
                <a:spcPts val="0"/>
              </a:spcBef>
              <a:spcAft>
                <a:spcPts val="0"/>
              </a:spcAft>
              <a:buClr>
                <a:schemeClr val="accent3"/>
              </a:buClr>
              <a:buSzPts val="3000"/>
              <a:buNone/>
              <a:defRPr>
                <a:solidFill>
                  <a:schemeClr val="accent3"/>
                </a:solidFill>
              </a:defRPr>
            </a:lvl4pPr>
            <a:lvl5pPr lvl="4" algn="ctr">
              <a:spcBef>
                <a:spcPts val="0"/>
              </a:spcBef>
              <a:spcAft>
                <a:spcPts val="0"/>
              </a:spcAft>
              <a:buClr>
                <a:schemeClr val="accent3"/>
              </a:buClr>
              <a:buSzPts val="3000"/>
              <a:buNone/>
              <a:defRPr>
                <a:solidFill>
                  <a:schemeClr val="accent3"/>
                </a:solidFill>
              </a:defRPr>
            </a:lvl5pPr>
            <a:lvl6pPr lvl="5" algn="ctr">
              <a:spcBef>
                <a:spcPts val="0"/>
              </a:spcBef>
              <a:spcAft>
                <a:spcPts val="0"/>
              </a:spcAft>
              <a:buClr>
                <a:schemeClr val="accent3"/>
              </a:buClr>
              <a:buSzPts val="3000"/>
              <a:buNone/>
              <a:defRPr>
                <a:solidFill>
                  <a:schemeClr val="accent3"/>
                </a:solidFill>
              </a:defRPr>
            </a:lvl6pPr>
            <a:lvl7pPr lvl="6" algn="ctr">
              <a:spcBef>
                <a:spcPts val="0"/>
              </a:spcBef>
              <a:spcAft>
                <a:spcPts val="0"/>
              </a:spcAft>
              <a:buClr>
                <a:schemeClr val="accent3"/>
              </a:buClr>
              <a:buSzPts val="3000"/>
              <a:buNone/>
              <a:defRPr>
                <a:solidFill>
                  <a:schemeClr val="accent3"/>
                </a:solidFill>
              </a:defRPr>
            </a:lvl7pPr>
            <a:lvl8pPr lvl="7" algn="ctr">
              <a:spcBef>
                <a:spcPts val="0"/>
              </a:spcBef>
              <a:spcAft>
                <a:spcPts val="0"/>
              </a:spcAft>
              <a:buClr>
                <a:schemeClr val="accent3"/>
              </a:buClr>
              <a:buSzPts val="3000"/>
              <a:buNone/>
              <a:defRPr>
                <a:solidFill>
                  <a:schemeClr val="accent3"/>
                </a:solidFill>
              </a:defRPr>
            </a:lvl8pPr>
            <a:lvl9pPr lvl="8" algn="ctr">
              <a:spcBef>
                <a:spcPts val="0"/>
              </a:spcBef>
              <a:spcAft>
                <a:spcPts val="0"/>
              </a:spcAft>
              <a:buClr>
                <a:schemeClr val="accent3"/>
              </a:buClr>
              <a:buSzPts val="3000"/>
              <a:buNone/>
              <a:defRPr>
                <a:solidFill>
                  <a:schemeClr val="accent3"/>
                </a:solidFill>
              </a:defRPr>
            </a:lvl9pPr>
          </a:lstStyle>
          <a:p>
            <a:endParaRPr/>
          </a:p>
        </p:txBody>
      </p:sp>
      <p:sp>
        <p:nvSpPr>
          <p:cNvPr id="671" name="Google Shape;671;p27"/>
          <p:cNvSpPr txBox="1">
            <a:spLocks noGrp="1"/>
          </p:cNvSpPr>
          <p:nvPr>
            <p:ph type="title" idx="17"/>
          </p:nvPr>
        </p:nvSpPr>
        <p:spPr>
          <a:xfrm>
            <a:off x="1624650" y="1377875"/>
            <a:ext cx="473100" cy="3903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3"/>
              </a:buClr>
              <a:buSzPts val="1800"/>
              <a:buFont typeface="IBM Plex Sans"/>
              <a:buNone/>
              <a:defRPr sz="1800">
                <a:solidFill>
                  <a:schemeClr val="accent3"/>
                </a:solidFill>
              </a:defRPr>
            </a:lvl1pPr>
            <a:lvl2pPr lvl="1" algn="ctr">
              <a:spcBef>
                <a:spcPts val="0"/>
              </a:spcBef>
              <a:spcAft>
                <a:spcPts val="0"/>
              </a:spcAft>
              <a:buClr>
                <a:schemeClr val="accent3"/>
              </a:buClr>
              <a:buSzPts val="3000"/>
              <a:buNone/>
              <a:defRPr>
                <a:solidFill>
                  <a:schemeClr val="accent3"/>
                </a:solidFill>
              </a:defRPr>
            </a:lvl2pPr>
            <a:lvl3pPr lvl="2" algn="ctr">
              <a:spcBef>
                <a:spcPts val="0"/>
              </a:spcBef>
              <a:spcAft>
                <a:spcPts val="0"/>
              </a:spcAft>
              <a:buClr>
                <a:schemeClr val="accent3"/>
              </a:buClr>
              <a:buSzPts val="3000"/>
              <a:buNone/>
              <a:defRPr>
                <a:solidFill>
                  <a:schemeClr val="accent3"/>
                </a:solidFill>
              </a:defRPr>
            </a:lvl3pPr>
            <a:lvl4pPr lvl="3" algn="ctr">
              <a:spcBef>
                <a:spcPts val="0"/>
              </a:spcBef>
              <a:spcAft>
                <a:spcPts val="0"/>
              </a:spcAft>
              <a:buClr>
                <a:schemeClr val="accent3"/>
              </a:buClr>
              <a:buSzPts val="3000"/>
              <a:buNone/>
              <a:defRPr>
                <a:solidFill>
                  <a:schemeClr val="accent3"/>
                </a:solidFill>
              </a:defRPr>
            </a:lvl4pPr>
            <a:lvl5pPr lvl="4" algn="ctr">
              <a:spcBef>
                <a:spcPts val="0"/>
              </a:spcBef>
              <a:spcAft>
                <a:spcPts val="0"/>
              </a:spcAft>
              <a:buClr>
                <a:schemeClr val="accent3"/>
              </a:buClr>
              <a:buSzPts val="3000"/>
              <a:buNone/>
              <a:defRPr>
                <a:solidFill>
                  <a:schemeClr val="accent3"/>
                </a:solidFill>
              </a:defRPr>
            </a:lvl5pPr>
            <a:lvl6pPr lvl="5" algn="ctr">
              <a:spcBef>
                <a:spcPts val="0"/>
              </a:spcBef>
              <a:spcAft>
                <a:spcPts val="0"/>
              </a:spcAft>
              <a:buClr>
                <a:schemeClr val="accent3"/>
              </a:buClr>
              <a:buSzPts val="3000"/>
              <a:buNone/>
              <a:defRPr>
                <a:solidFill>
                  <a:schemeClr val="accent3"/>
                </a:solidFill>
              </a:defRPr>
            </a:lvl6pPr>
            <a:lvl7pPr lvl="6" algn="ctr">
              <a:spcBef>
                <a:spcPts val="0"/>
              </a:spcBef>
              <a:spcAft>
                <a:spcPts val="0"/>
              </a:spcAft>
              <a:buClr>
                <a:schemeClr val="accent3"/>
              </a:buClr>
              <a:buSzPts val="3000"/>
              <a:buNone/>
              <a:defRPr>
                <a:solidFill>
                  <a:schemeClr val="accent3"/>
                </a:solidFill>
              </a:defRPr>
            </a:lvl7pPr>
            <a:lvl8pPr lvl="7" algn="ctr">
              <a:spcBef>
                <a:spcPts val="0"/>
              </a:spcBef>
              <a:spcAft>
                <a:spcPts val="0"/>
              </a:spcAft>
              <a:buClr>
                <a:schemeClr val="accent3"/>
              </a:buClr>
              <a:buSzPts val="3000"/>
              <a:buNone/>
              <a:defRPr>
                <a:solidFill>
                  <a:schemeClr val="accent3"/>
                </a:solidFill>
              </a:defRPr>
            </a:lvl8pPr>
            <a:lvl9pPr lvl="8" algn="ctr">
              <a:spcBef>
                <a:spcPts val="0"/>
              </a:spcBef>
              <a:spcAft>
                <a:spcPts val="0"/>
              </a:spcAft>
              <a:buClr>
                <a:schemeClr val="accent3"/>
              </a:buClr>
              <a:buSzPts val="3000"/>
              <a:buNone/>
              <a:defRPr>
                <a:solidFill>
                  <a:schemeClr val="accent3"/>
                </a:solidFill>
              </a:defRPr>
            </a:lvl9pPr>
          </a:lstStyle>
          <a:p>
            <a:endParaRPr/>
          </a:p>
        </p:txBody>
      </p:sp>
      <p:sp>
        <p:nvSpPr>
          <p:cNvPr id="672" name="Google Shape;672;p27"/>
          <p:cNvSpPr txBox="1">
            <a:spLocks noGrp="1"/>
          </p:cNvSpPr>
          <p:nvPr>
            <p:ph type="title" idx="18"/>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a:endParaRPr/>
          </a:p>
        </p:txBody>
      </p:sp>
    </p:spTree>
  </p:cSld>
  <p:clrMapOvr>
    <a:masterClrMapping/>
  </p:clrMapOvr>
  <p:extLst>
    <p:ext uri="{DCECCB84-F9BA-43D5-87BE-67443E8EF086}">
      <p15:sldGuideLst xmlns:p15="http://schemas.microsoft.com/office/powerpoint/2012/main">
        <p15:guide id="1" pos="1175">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Four big ideas - Alt 2">
  <p:cSld name="BLANK_1_1_1_1_1_1_1_1_1_1_1_1_1_1_1_2">
    <p:bg>
      <p:bgPr>
        <a:solidFill>
          <a:schemeClr val="lt1"/>
        </a:solidFill>
        <a:effectLst/>
      </p:bgPr>
    </p:bg>
    <p:spTree>
      <p:nvGrpSpPr>
        <p:cNvPr id="1" name="Shape 673"/>
        <p:cNvGrpSpPr/>
        <p:nvPr/>
      </p:nvGrpSpPr>
      <p:grpSpPr>
        <a:xfrm>
          <a:off x="0" y="0"/>
          <a:ext cx="0" cy="0"/>
          <a:chOff x="0" y="0"/>
          <a:chExt cx="0" cy="0"/>
        </a:xfrm>
      </p:grpSpPr>
      <p:sp>
        <p:nvSpPr>
          <p:cNvPr id="674" name="Google Shape;674;p28"/>
          <p:cNvSpPr txBox="1">
            <a:spLocks noGrp="1"/>
          </p:cNvSpPr>
          <p:nvPr>
            <p:ph type="body" idx="1"/>
          </p:nvPr>
        </p:nvSpPr>
        <p:spPr>
          <a:xfrm>
            <a:off x="1867950" y="2035300"/>
            <a:ext cx="2700000" cy="822900"/>
          </a:xfrm>
          <a:prstGeom prst="rect">
            <a:avLst/>
          </a:prstGeom>
        </p:spPr>
        <p:txBody>
          <a:bodyPr spcFirstLastPara="1" wrap="square" lIns="91425" tIns="0" rIns="91425" bIns="91425" anchor="t" anchorCtr="0">
            <a:noAutofit/>
          </a:bodyPr>
          <a:lstStyle>
            <a:lvl1pPr marL="457200" lvl="0"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675" name="Google Shape;675;p28"/>
          <p:cNvSpPr txBox="1">
            <a:spLocks noGrp="1"/>
          </p:cNvSpPr>
          <p:nvPr>
            <p:ph type="body" idx="2"/>
          </p:nvPr>
        </p:nvSpPr>
        <p:spPr>
          <a:xfrm>
            <a:off x="1867950" y="3405150"/>
            <a:ext cx="2700000" cy="822900"/>
          </a:xfrm>
          <a:prstGeom prst="rect">
            <a:avLst/>
          </a:prstGeom>
        </p:spPr>
        <p:txBody>
          <a:bodyPr spcFirstLastPara="1" wrap="square" lIns="91425" tIns="0" rIns="91425" bIns="91425" anchor="t" anchorCtr="0">
            <a:noAutofit/>
          </a:bodyPr>
          <a:lstStyle>
            <a:lvl1pPr marL="457200" lvl="0"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676" name="Google Shape;676;p28"/>
          <p:cNvSpPr txBox="1">
            <a:spLocks noGrp="1"/>
          </p:cNvSpPr>
          <p:nvPr>
            <p:ph type="body" idx="3"/>
          </p:nvPr>
        </p:nvSpPr>
        <p:spPr>
          <a:xfrm>
            <a:off x="5297575" y="2035300"/>
            <a:ext cx="2700000" cy="822900"/>
          </a:xfrm>
          <a:prstGeom prst="rect">
            <a:avLst/>
          </a:prstGeom>
        </p:spPr>
        <p:txBody>
          <a:bodyPr spcFirstLastPara="1" wrap="square" lIns="91425" tIns="0" rIns="91425" bIns="91425" anchor="t" anchorCtr="0">
            <a:noAutofit/>
          </a:bodyPr>
          <a:lstStyle>
            <a:lvl1pPr marL="457200" lvl="0"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677" name="Google Shape;677;p28"/>
          <p:cNvSpPr txBox="1">
            <a:spLocks noGrp="1"/>
          </p:cNvSpPr>
          <p:nvPr>
            <p:ph type="body" idx="4"/>
          </p:nvPr>
        </p:nvSpPr>
        <p:spPr>
          <a:xfrm>
            <a:off x="5297575" y="3405150"/>
            <a:ext cx="2700000" cy="822900"/>
          </a:xfrm>
          <a:prstGeom prst="rect">
            <a:avLst/>
          </a:prstGeom>
        </p:spPr>
        <p:txBody>
          <a:bodyPr spcFirstLastPara="1" wrap="square" lIns="91425" tIns="0" rIns="91425" bIns="91425" anchor="t" anchorCtr="0">
            <a:noAutofit/>
          </a:bodyPr>
          <a:lstStyle>
            <a:lvl1pPr marL="457200" lvl="0"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grpSp>
        <p:nvGrpSpPr>
          <p:cNvPr id="678" name="Google Shape;678;p28"/>
          <p:cNvGrpSpPr/>
          <p:nvPr/>
        </p:nvGrpSpPr>
        <p:grpSpPr>
          <a:xfrm>
            <a:off x="7073603" y="0"/>
            <a:ext cx="2070408" cy="1617374"/>
            <a:chOff x="6787102" y="-57263"/>
            <a:chExt cx="2403260" cy="1877393"/>
          </a:xfrm>
        </p:grpSpPr>
        <p:grpSp>
          <p:nvGrpSpPr>
            <p:cNvPr id="679" name="Google Shape;679;p28"/>
            <p:cNvGrpSpPr/>
            <p:nvPr/>
          </p:nvGrpSpPr>
          <p:grpSpPr>
            <a:xfrm rot="10800000">
              <a:off x="8286413" y="1320355"/>
              <a:ext cx="903863" cy="499775"/>
              <a:chOff x="532097" y="3249175"/>
              <a:chExt cx="669528" cy="370204"/>
            </a:xfrm>
          </p:grpSpPr>
          <p:sp>
            <p:nvSpPr>
              <p:cNvPr id="680" name="Google Shape;680;p28"/>
              <p:cNvSpPr/>
              <p:nvPr/>
            </p:nvSpPr>
            <p:spPr>
              <a:xfrm>
                <a:off x="532097" y="3249179"/>
                <a:ext cx="2994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81" name="Google Shape;681;p28"/>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682" name="Google Shape;682;p28"/>
            <p:cNvGrpSpPr/>
            <p:nvPr/>
          </p:nvGrpSpPr>
          <p:grpSpPr>
            <a:xfrm rot="10800000">
              <a:off x="6787103" y="820419"/>
              <a:ext cx="2402289" cy="499772"/>
              <a:chOff x="532752" y="3249175"/>
              <a:chExt cx="1779473" cy="370202"/>
            </a:xfrm>
          </p:grpSpPr>
          <p:sp>
            <p:nvSpPr>
              <p:cNvPr id="683" name="Google Shape;683;p28"/>
              <p:cNvSpPr/>
              <p:nvPr/>
            </p:nvSpPr>
            <p:spPr>
              <a:xfrm>
                <a:off x="532752" y="3249177"/>
                <a:ext cx="2988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84" name="Google Shape;684;p28"/>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85" name="Google Shape;685;p28"/>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86" name="Google Shape;686;p28"/>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687" name="Google Shape;687;p28"/>
            <p:cNvGrpSpPr/>
            <p:nvPr/>
          </p:nvGrpSpPr>
          <p:grpSpPr>
            <a:xfrm rot="10800000">
              <a:off x="7286873" y="320651"/>
              <a:ext cx="1499310" cy="499770"/>
              <a:chOff x="831425" y="3249175"/>
              <a:chExt cx="1110600" cy="370200"/>
            </a:xfrm>
          </p:grpSpPr>
          <p:sp>
            <p:nvSpPr>
              <p:cNvPr id="688" name="Google Shape;688;p28"/>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89" name="Google Shape;689;p28"/>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90" name="Google Shape;690;p28"/>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691" name="Google Shape;691;p28"/>
            <p:cNvGrpSpPr/>
            <p:nvPr/>
          </p:nvGrpSpPr>
          <p:grpSpPr>
            <a:xfrm rot="10800000">
              <a:off x="6787102" y="-57263"/>
              <a:ext cx="2403260" cy="377865"/>
              <a:chOff x="532032" y="3249173"/>
              <a:chExt cx="1780193" cy="370202"/>
            </a:xfrm>
          </p:grpSpPr>
          <p:sp>
            <p:nvSpPr>
              <p:cNvPr id="692" name="Google Shape;692;p28"/>
              <p:cNvSpPr/>
              <p:nvPr/>
            </p:nvSpPr>
            <p:spPr>
              <a:xfrm>
                <a:off x="532032" y="3249173"/>
                <a:ext cx="2994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93" name="Google Shape;693;p28"/>
              <p:cNvSpPr/>
              <p:nvPr/>
            </p:nvSpPr>
            <p:spPr>
              <a:xfrm>
                <a:off x="831430" y="3249173"/>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94" name="Google Shape;694;p28"/>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95" name="Google Shape;695;p28"/>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96" name="Google Shape;696;p28"/>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697" name="Google Shape;697;p28"/>
          <p:cNvSpPr/>
          <p:nvPr/>
        </p:nvSpPr>
        <p:spPr>
          <a:xfrm rot="10800000" flipH="1">
            <a:off x="8088611" y="319800"/>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98" name="Google Shape;698;p28"/>
          <p:cNvSpPr/>
          <p:nvPr/>
        </p:nvSpPr>
        <p:spPr>
          <a:xfrm rot="10800000" flipH="1">
            <a:off x="8088611" y="592679"/>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699" name="Google Shape;699;p28"/>
          <p:cNvSpPr/>
          <p:nvPr/>
        </p:nvSpPr>
        <p:spPr>
          <a:xfrm rot="10800000" flipH="1">
            <a:off x="8088611" y="1172250"/>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00" name="Google Shape;700;p28"/>
          <p:cNvSpPr/>
          <p:nvPr/>
        </p:nvSpPr>
        <p:spPr>
          <a:xfrm rot="10800000" flipH="1">
            <a:off x="8088611" y="869471"/>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01" name="Google Shape;701;p28"/>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a:endParaRPr/>
          </a:p>
        </p:txBody>
      </p:sp>
      <p:sp>
        <p:nvSpPr>
          <p:cNvPr id="702" name="Google Shape;702;p28"/>
          <p:cNvSpPr txBox="1">
            <a:spLocks noGrp="1"/>
          </p:cNvSpPr>
          <p:nvPr>
            <p:ph type="title" idx="5"/>
          </p:nvPr>
        </p:nvSpPr>
        <p:spPr>
          <a:xfrm>
            <a:off x="38100" y="319650"/>
            <a:ext cx="1823100" cy="520200"/>
          </a:xfrm>
          <a:prstGeom prst="rect">
            <a:avLst/>
          </a:prstGeom>
        </p:spPr>
        <p:txBody>
          <a:bodyPr spcFirstLastPara="1" wrap="square" lIns="182875" tIns="91425" rIns="91425" bIns="91425" anchor="t" anchorCtr="0">
            <a:noAutofit/>
          </a:bodyPr>
          <a:lstStyle>
            <a:lvl1pPr lvl="0">
              <a:spcBef>
                <a:spcPts val="0"/>
              </a:spcBef>
              <a:spcAft>
                <a:spcPts val="0"/>
              </a:spcAft>
              <a:buNone/>
              <a:defRPr sz="1600">
                <a:solidFill>
                  <a:schemeClr val="lt2"/>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solidFill>
                  <a:schemeClr val="accent3"/>
                </a:solidFill>
              </a:defRPr>
            </a:lvl2pPr>
            <a:lvl3pPr lvl="2">
              <a:lnSpc>
                <a:spcPct val="115000"/>
              </a:lnSpc>
              <a:spcBef>
                <a:spcPts val="0"/>
              </a:spcBef>
              <a:spcAft>
                <a:spcPts val="0"/>
              </a:spcAft>
              <a:buNone/>
              <a:defRPr sz="1800">
                <a:solidFill>
                  <a:schemeClr val="accent3"/>
                </a:solidFill>
              </a:defRPr>
            </a:lvl3pPr>
            <a:lvl4pPr lvl="3">
              <a:lnSpc>
                <a:spcPct val="115000"/>
              </a:lnSpc>
              <a:spcBef>
                <a:spcPts val="0"/>
              </a:spcBef>
              <a:spcAft>
                <a:spcPts val="0"/>
              </a:spcAft>
              <a:buNone/>
              <a:defRPr sz="1800">
                <a:solidFill>
                  <a:schemeClr val="accent3"/>
                </a:solidFill>
              </a:defRPr>
            </a:lvl4pPr>
            <a:lvl5pPr lvl="4">
              <a:lnSpc>
                <a:spcPct val="115000"/>
              </a:lnSpc>
              <a:spcBef>
                <a:spcPts val="0"/>
              </a:spcBef>
              <a:spcAft>
                <a:spcPts val="0"/>
              </a:spcAft>
              <a:buNone/>
              <a:defRPr sz="1800">
                <a:solidFill>
                  <a:schemeClr val="accent3"/>
                </a:solidFill>
              </a:defRPr>
            </a:lvl5pPr>
            <a:lvl6pPr lvl="5">
              <a:lnSpc>
                <a:spcPct val="115000"/>
              </a:lnSpc>
              <a:spcBef>
                <a:spcPts val="0"/>
              </a:spcBef>
              <a:spcAft>
                <a:spcPts val="0"/>
              </a:spcAft>
              <a:buNone/>
              <a:defRPr sz="1800">
                <a:solidFill>
                  <a:schemeClr val="accent3"/>
                </a:solidFill>
              </a:defRPr>
            </a:lvl6pPr>
            <a:lvl7pPr lvl="6">
              <a:lnSpc>
                <a:spcPct val="115000"/>
              </a:lnSpc>
              <a:spcBef>
                <a:spcPts val="0"/>
              </a:spcBef>
              <a:spcAft>
                <a:spcPts val="0"/>
              </a:spcAft>
              <a:buNone/>
              <a:defRPr sz="1800">
                <a:solidFill>
                  <a:schemeClr val="accent3"/>
                </a:solidFill>
              </a:defRPr>
            </a:lvl7pPr>
            <a:lvl8pPr lvl="7">
              <a:lnSpc>
                <a:spcPct val="115000"/>
              </a:lnSpc>
              <a:spcBef>
                <a:spcPts val="0"/>
              </a:spcBef>
              <a:spcAft>
                <a:spcPts val="0"/>
              </a:spcAft>
              <a:buNone/>
              <a:defRPr sz="1800">
                <a:solidFill>
                  <a:schemeClr val="accent3"/>
                </a:solidFill>
              </a:defRPr>
            </a:lvl8pPr>
            <a:lvl9pPr lvl="8">
              <a:lnSpc>
                <a:spcPct val="115000"/>
              </a:lnSpc>
              <a:spcBef>
                <a:spcPts val="0"/>
              </a:spcBef>
              <a:spcAft>
                <a:spcPts val="0"/>
              </a:spcAft>
              <a:buNone/>
              <a:defRPr sz="1800">
                <a:solidFill>
                  <a:schemeClr val="accent3"/>
                </a:solidFill>
              </a:defRPr>
            </a:lvl9pPr>
          </a:lstStyle>
          <a:p>
            <a:endParaRPr/>
          </a:p>
        </p:txBody>
      </p:sp>
      <p:sp>
        <p:nvSpPr>
          <p:cNvPr id="703" name="Google Shape;703;p28"/>
          <p:cNvSpPr txBox="1">
            <a:spLocks noGrp="1"/>
          </p:cNvSpPr>
          <p:nvPr>
            <p:ph type="subTitle" idx="6"/>
          </p:nvPr>
        </p:nvSpPr>
        <p:spPr>
          <a:xfrm>
            <a:off x="2176499" y="319800"/>
            <a:ext cx="3904200" cy="5202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dk2"/>
                </a:solidFill>
              </a:defRPr>
            </a:lvl1pPr>
            <a:lvl2pPr lvl="1">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2pPr>
            <a:lvl3pPr lvl="2">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3pPr>
            <a:lvl4pPr lvl="3">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4pPr>
            <a:lvl5pPr lvl="4">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5pPr>
            <a:lvl6pPr lvl="5">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6pPr>
            <a:lvl7pPr lvl="6">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7pPr>
            <a:lvl8pPr lvl="7">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8pPr>
            <a:lvl9pPr lvl="8">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9pPr>
          </a:lstStyle>
          <a:p>
            <a:endParaRPr/>
          </a:p>
        </p:txBody>
      </p:sp>
      <p:sp>
        <p:nvSpPr>
          <p:cNvPr id="704" name="Google Shape;704;p28"/>
          <p:cNvSpPr txBox="1">
            <a:spLocks noGrp="1"/>
          </p:cNvSpPr>
          <p:nvPr>
            <p:ph type="subTitle" idx="7"/>
          </p:nvPr>
        </p:nvSpPr>
        <p:spPr>
          <a:xfrm>
            <a:off x="1867950" y="1692275"/>
            <a:ext cx="2394900" cy="288300"/>
          </a:xfrm>
          <a:prstGeom prst="rect">
            <a:avLst/>
          </a:prstGeom>
        </p:spPr>
        <p:txBody>
          <a:bodyPr spcFirstLastPara="1" wrap="square" lIns="91425" tIns="91425" rIns="91425" bIns="91425" anchor="t" anchorCtr="0">
            <a:noAutofit/>
          </a:bodyPr>
          <a:lstStyle>
            <a:lvl1pPr lvl="0">
              <a:spcBef>
                <a:spcPts val="0"/>
              </a:spcBef>
              <a:spcAft>
                <a:spcPts val="0"/>
              </a:spcAft>
              <a:buClr>
                <a:schemeClr val="lt2"/>
              </a:buClr>
              <a:buSzPts val="1200"/>
              <a:buFont typeface="Sora Medium"/>
              <a:buNone/>
              <a:defRPr sz="1200">
                <a:solidFill>
                  <a:schemeClr val="lt2"/>
                </a:solidFill>
                <a:latin typeface="Sora Medium"/>
                <a:ea typeface="Sora Medium"/>
                <a:cs typeface="Sora Medium"/>
                <a:sym typeface="Sora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5" name="Google Shape;705;p28"/>
          <p:cNvSpPr txBox="1">
            <a:spLocks noGrp="1"/>
          </p:cNvSpPr>
          <p:nvPr>
            <p:ph type="subTitle" idx="8"/>
          </p:nvPr>
        </p:nvSpPr>
        <p:spPr>
          <a:xfrm>
            <a:off x="1867950" y="3062125"/>
            <a:ext cx="2394900" cy="288300"/>
          </a:xfrm>
          <a:prstGeom prst="rect">
            <a:avLst/>
          </a:prstGeom>
        </p:spPr>
        <p:txBody>
          <a:bodyPr spcFirstLastPara="1" wrap="square" lIns="91425" tIns="91425" rIns="91425" bIns="91425" anchor="t" anchorCtr="0">
            <a:noAutofit/>
          </a:bodyPr>
          <a:lstStyle>
            <a:lvl1pPr lvl="0">
              <a:spcBef>
                <a:spcPts val="0"/>
              </a:spcBef>
              <a:spcAft>
                <a:spcPts val="0"/>
              </a:spcAft>
              <a:buClr>
                <a:schemeClr val="lt2"/>
              </a:buClr>
              <a:buSzPts val="1200"/>
              <a:buFont typeface="Sora Medium"/>
              <a:buNone/>
              <a:defRPr sz="1200">
                <a:solidFill>
                  <a:schemeClr val="lt2"/>
                </a:solidFill>
                <a:latin typeface="Sora Medium"/>
                <a:ea typeface="Sora Medium"/>
                <a:cs typeface="Sora Medium"/>
                <a:sym typeface="Sora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6" name="Google Shape;706;p28"/>
          <p:cNvSpPr txBox="1">
            <a:spLocks noGrp="1"/>
          </p:cNvSpPr>
          <p:nvPr>
            <p:ph type="subTitle" idx="9"/>
          </p:nvPr>
        </p:nvSpPr>
        <p:spPr>
          <a:xfrm>
            <a:off x="5297575" y="1692275"/>
            <a:ext cx="2394900" cy="288300"/>
          </a:xfrm>
          <a:prstGeom prst="rect">
            <a:avLst/>
          </a:prstGeom>
        </p:spPr>
        <p:txBody>
          <a:bodyPr spcFirstLastPara="1" wrap="square" lIns="91425" tIns="91425" rIns="91425" bIns="91425" anchor="t" anchorCtr="0">
            <a:noAutofit/>
          </a:bodyPr>
          <a:lstStyle>
            <a:lvl1pPr lvl="0">
              <a:spcBef>
                <a:spcPts val="0"/>
              </a:spcBef>
              <a:spcAft>
                <a:spcPts val="0"/>
              </a:spcAft>
              <a:buClr>
                <a:schemeClr val="lt2"/>
              </a:buClr>
              <a:buSzPts val="1200"/>
              <a:buFont typeface="Sora Medium"/>
              <a:buNone/>
              <a:defRPr sz="1200">
                <a:solidFill>
                  <a:schemeClr val="lt2"/>
                </a:solidFill>
                <a:latin typeface="Sora Medium"/>
                <a:ea typeface="Sora Medium"/>
                <a:cs typeface="Sora Medium"/>
                <a:sym typeface="Sora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7" name="Google Shape;707;p28"/>
          <p:cNvSpPr txBox="1">
            <a:spLocks noGrp="1"/>
          </p:cNvSpPr>
          <p:nvPr>
            <p:ph type="subTitle" idx="13"/>
          </p:nvPr>
        </p:nvSpPr>
        <p:spPr>
          <a:xfrm>
            <a:off x="5297575" y="3062125"/>
            <a:ext cx="2394900" cy="288300"/>
          </a:xfrm>
          <a:prstGeom prst="rect">
            <a:avLst/>
          </a:prstGeom>
        </p:spPr>
        <p:txBody>
          <a:bodyPr spcFirstLastPara="1" wrap="square" lIns="91425" tIns="91425" rIns="91425" bIns="91425" anchor="t" anchorCtr="0">
            <a:noAutofit/>
          </a:bodyPr>
          <a:lstStyle>
            <a:lvl1pPr lvl="0">
              <a:spcBef>
                <a:spcPts val="0"/>
              </a:spcBef>
              <a:spcAft>
                <a:spcPts val="0"/>
              </a:spcAft>
              <a:buClr>
                <a:schemeClr val="lt2"/>
              </a:buClr>
              <a:buSzPts val="1200"/>
              <a:buFont typeface="Sora Medium"/>
              <a:buNone/>
              <a:defRPr sz="1200">
                <a:solidFill>
                  <a:schemeClr val="lt2"/>
                </a:solidFill>
                <a:latin typeface="Sora Medium"/>
                <a:ea typeface="Sora Medium"/>
                <a:cs typeface="Sora Medium"/>
                <a:sym typeface="Sora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8" name="Google Shape;708;p28"/>
          <p:cNvSpPr txBox="1">
            <a:spLocks noGrp="1"/>
          </p:cNvSpPr>
          <p:nvPr>
            <p:ph type="title" idx="14"/>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a:endParaRPr/>
          </a:p>
        </p:txBody>
      </p:sp>
    </p:spTree>
  </p:cSld>
  <p:clrMapOvr>
    <a:masterClrMapping/>
  </p:clrMapOvr>
  <p:extLst>
    <p:ext uri="{DCECCB84-F9BA-43D5-87BE-67443E8EF086}">
      <p15:sldGuideLst xmlns:p15="http://schemas.microsoft.com/office/powerpoint/2012/main">
        <p15:guide id="1" pos="4611">
          <p15:clr>
            <a:srgbClr val="E46962"/>
          </p15:clr>
        </p15:guide>
        <p15:guide id="2" pos="3407">
          <p15:clr>
            <a:srgbClr val="E46962"/>
          </p15:clr>
        </p15:guide>
        <p15:guide id="3" pos="2262">
          <p15:clr>
            <a:srgbClr val="E46962"/>
          </p15:clr>
        </p15:guide>
        <p15:guide id="4" orient="horz" pos="1006">
          <p15:clr>
            <a:srgbClr val="E46962"/>
          </p15:clr>
        </p15:guide>
        <p15:guide id="5" pos="1175">
          <p15:clr>
            <a:srgbClr val="E4696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our big ideas - Alt 3">
  <p:cSld name="BLANK_1_1_1_1_1_1_1_1_1_1_1_1_1_1_1_2_1">
    <p:bg>
      <p:bgPr>
        <a:solidFill>
          <a:schemeClr val="lt1"/>
        </a:solidFill>
        <a:effectLst/>
      </p:bgPr>
    </p:bg>
    <p:spTree>
      <p:nvGrpSpPr>
        <p:cNvPr id="1" name="Shape 709"/>
        <p:cNvGrpSpPr/>
        <p:nvPr/>
      </p:nvGrpSpPr>
      <p:grpSpPr>
        <a:xfrm>
          <a:off x="0" y="0"/>
          <a:ext cx="0" cy="0"/>
          <a:chOff x="0" y="0"/>
          <a:chExt cx="0" cy="0"/>
        </a:xfrm>
      </p:grpSpPr>
      <p:sp>
        <p:nvSpPr>
          <p:cNvPr id="710" name="Google Shape;710;p29"/>
          <p:cNvSpPr txBox="1">
            <a:spLocks noGrp="1"/>
          </p:cNvSpPr>
          <p:nvPr>
            <p:ph type="title"/>
          </p:nvPr>
        </p:nvSpPr>
        <p:spPr>
          <a:xfrm>
            <a:off x="104850" y="2155850"/>
            <a:ext cx="1583400" cy="520200"/>
          </a:xfrm>
          <a:prstGeom prst="rect">
            <a:avLst/>
          </a:prstGeom>
        </p:spPr>
        <p:txBody>
          <a:bodyPr spcFirstLastPara="1" wrap="square" lIns="91425" tIns="91425" rIns="91425" bIns="91425" anchor="b" anchorCtr="0">
            <a:noAutofit/>
          </a:bodyPr>
          <a:lstStyle>
            <a:lvl1pPr lvl="0">
              <a:spcBef>
                <a:spcPts val="0"/>
              </a:spcBef>
              <a:spcAft>
                <a:spcPts val="0"/>
              </a:spcAft>
              <a:buNone/>
              <a:defRPr sz="1200">
                <a:solidFill>
                  <a:schemeClr val="accent6"/>
                </a:solidFill>
                <a:latin typeface="IBM Plex Sans Medium"/>
                <a:ea typeface="IBM Plex Sans Medium"/>
                <a:cs typeface="IBM Plex Sans Medium"/>
                <a:sym typeface="IBM Plex Sans Medium"/>
              </a:defRPr>
            </a:lvl1pPr>
            <a:lvl2pPr lvl="1">
              <a:spcBef>
                <a:spcPts val="0"/>
              </a:spcBef>
              <a:spcAft>
                <a:spcPts val="0"/>
              </a:spcAft>
              <a:buClr>
                <a:schemeClr val="accent6"/>
              </a:buClr>
              <a:buSzPts val="3000"/>
              <a:buNone/>
              <a:defRPr>
                <a:solidFill>
                  <a:schemeClr val="accent6"/>
                </a:solidFill>
              </a:defRPr>
            </a:lvl2pPr>
            <a:lvl3pPr lvl="2">
              <a:spcBef>
                <a:spcPts val="0"/>
              </a:spcBef>
              <a:spcAft>
                <a:spcPts val="0"/>
              </a:spcAft>
              <a:buClr>
                <a:schemeClr val="accent6"/>
              </a:buClr>
              <a:buSzPts val="3000"/>
              <a:buNone/>
              <a:defRPr>
                <a:solidFill>
                  <a:schemeClr val="accent6"/>
                </a:solidFill>
              </a:defRPr>
            </a:lvl3pPr>
            <a:lvl4pPr lvl="3">
              <a:spcBef>
                <a:spcPts val="0"/>
              </a:spcBef>
              <a:spcAft>
                <a:spcPts val="0"/>
              </a:spcAft>
              <a:buClr>
                <a:schemeClr val="accent6"/>
              </a:buClr>
              <a:buSzPts val="3000"/>
              <a:buNone/>
              <a:defRPr>
                <a:solidFill>
                  <a:schemeClr val="accent6"/>
                </a:solidFill>
              </a:defRPr>
            </a:lvl4pPr>
            <a:lvl5pPr lvl="4">
              <a:spcBef>
                <a:spcPts val="0"/>
              </a:spcBef>
              <a:spcAft>
                <a:spcPts val="0"/>
              </a:spcAft>
              <a:buClr>
                <a:schemeClr val="accent6"/>
              </a:buClr>
              <a:buSzPts val="3000"/>
              <a:buNone/>
              <a:defRPr>
                <a:solidFill>
                  <a:schemeClr val="accent6"/>
                </a:solidFill>
              </a:defRPr>
            </a:lvl5pPr>
            <a:lvl6pPr lvl="5">
              <a:spcBef>
                <a:spcPts val="0"/>
              </a:spcBef>
              <a:spcAft>
                <a:spcPts val="0"/>
              </a:spcAft>
              <a:buClr>
                <a:schemeClr val="accent6"/>
              </a:buClr>
              <a:buSzPts val="3000"/>
              <a:buNone/>
              <a:defRPr>
                <a:solidFill>
                  <a:schemeClr val="accent6"/>
                </a:solidFill>
              </a:defRPr>
            </a:lvl6pPr>
            <a:lvl7pPr lvl="6">
              <a:spcBef>
                <a:spcPts val="0"/>
              </a:spcBef>
              <a:spcAft>
                <a:spcPts val="0"/>
              </a:spcAft>
              <a:buClr>
                <a:schemeClr val="accent6"/>
              </a:buClr>
              <a:buSzPts val="3000"/>
              <a:buNone/>
              <a:defRPr>
                <a:solidFill>
                  <a:schemeClr val="accent6"/>
                </a:solidFill>
              </a:defRPr>
            </a:lvl7pPr>
            <a:lvl8pPr lvl="7">
              <a:spcBef>
                <a:spcPts val="0"/>
              </a:spcBef>
              <a:spcAft>
                <a:spcPts val="0"/>
              </a:spcAft>
              <a:buClr>
                <a:schemeClr val="accent6"/>
              </a:buClr>
              <a:buSzPts val="3000"/>
              <a:buNone/>
              <a:defRPr>
                <a:solidFill>
                  <a:schemeClr val="accent6"/>
                </a:solidFill>
              </a:defRPr>
            </a:lvl8pPr>
            <a:lvl9pPr lvl="8">
              <a:spcBef>
                <a:spcPts val="0"/>
              </a:spcBef>
              <a:spcAft>
                <a:spcPts val="0"/>
              </a:spcAft>
              <a:buClr>
                <a:schemeClr val="accent6"/>
              </a:buClr>
              <a:buSzPts val="3000"/>
              <a:buNone/>
              <a:defRPr>
                <a:solidFill>
                  <a:schemeClr val="accent6"/>
                </a:solidFill>
              </a:defRPr>
            </a:lvl9pPr>
          </a:lstStyle>
          <a:p>
            <a:endParaRPr/>
          </a:p>
        </p:txBody>
      </p:sp>
      <p:sp>
        <p:nvSpPr>
          <p:cNvPr id="711" name="Google Shape;711;p29"/>
          <p:cNvSpPr txBox="1">
            <a:spLocks noGrp="1"/>
          </p:cNvSpPr>
          <p:nvPr>
            <p:ph type="title" idx="2"/>
          </p:nvPr>
        </p:nvSpPr>
        <p:spPr>
          <a:xfrm>
            <a:off x="1932925" y="2155825"/>
            <a:ext cx="1583400" cy="520200"/>
          </a:xfrm>
          <a:prstGeom prst="rect">
            <a:avLst/>
          </a:prstGeom>
        </p:spPr>
        <p:txBody>
          <a:bodyPr spcFirstLastPara="1" wrap="square" lIns="91425" tIns="91425" rIns="91425" bIns="91425" anchor="b" anchorCtr="0">
            <a:noAutofit/>
          </a:bodyPr>
          <a:lstStyle>
            <a:lvl1pPr lvl="0">
              <a:spcBef>
                <a:spcPts val="0"/>
              </a:spcBef>
              <a:spcAft>
                <a:spcPts val="0"/>
              </a:spcAft>
              <a:buNone/>
              <a:defRPr sz="1200">
                <a:solidFill>
                  <a:schemeClr val="accent6"/>
                </a:solidFill>
                <a:latin typeface="IBM Plex Sans Medium"/>
                <a:ea typeface="IBM Plex Sans Medium"/>
                <a:cs typeface="IBM Plex Sans Medium"/>
                <a:sym typeface="IBM Plex Sans Medium"/>
              </a:defRPr>
            </a:lvl1pPr>
            <a:lvl2pPr lvl="1">
              <a:spcBef>
                <a:spcPts val="0"/>
              </a:spcBef>
              <a:spcAft>
                <a:spcPts val="0"/>
              </a:spcAft>
              <a:buClr>
                <a:schemeClr val="accent6"/>
              </a:buClr>
              <a:buSzPts val="3000"/>
              <a:buNone/>
              <a:defRPr>
                <a:solidFill>
                  <a:schemeClr val="accent6"/>
                </a:solidFill>
              </a:defRPr>
            </a:lvl2pPr>
            <a:lvl3pPr lvl="2">
              <a:spcBef>
                <a:spcPts val="0"/>
              </a:spcBef>
              <a:spcAft>
                <a:spcPts val="0"/>
              </a:spcAft>
              <a:buClr>
                <a:schemeClr val="accent6"/>
              </a:buClr>
              <a:buSzPts val="3000"/>
              <a:buNone/>
              <a:defRPr>
                <a:solidFill>
                  <a:schemeClr val="accent6"/>
                </a:solidFill>
              </a:defRPr>
            </a:lvl3pPr>
            <a:lvl4pPr lvl="3">
              <a:spcBef>
                <a:spcPts val="0"/>
              </a:spcBef>
              <a:spcAft>
                <a:spcPts val="0"/>
              </a:spcAft>
              <a:buClr>
                <a:schemeClr val="accent6"/>
              </a:buClr>
              <a:buSzPts val="3000"/>
              <a:buNone/>
              <a:defRPr>
                <a:solidFill>
                  <a:schemeClr val="accent6"/>
                </a:solidFill>
              </a:defRPr>
            </a:lvl4pPr>
            <a:lvl5pPr lvl="4">
              <a:spcBef>
                <a:spcPts val="0"/>
              </a:spcBef>
              <a:spcAft>
                <a:spcPts val="0"/>
              </a:spcAft>
              <a:buClr>
                <a:schemeClr val="accent6"/>
              </a:buClr>
              <a:buSzPts val="3000"/>
              <a:buNone/>
              <a:defRPr>
                <a:solidFill>
                  <a:schemeClr val="accent6"/>
                </a:solidFill>
              </a:defRPr>
            </a:lvl5pPr>
            <a:lvl6pPr lvl="5">
              <a:spcBef>
                <a:spcPts val="0"/>
              </a:spcBef>
              <a:spcAft>
                <a:spcPts val="0"/>
              </a:spcAft>
              <a:buClr>
                <a:schemeClr val="accent6"/>
              </a:buClr>
              <a:buSzPts val="3000"/>
              <a:buNone/>
              <a:defRPr>
                <a:solidFill>
                  <a:schemeClr val="accent6"/>
                </a:solidFill>
              </a:defRPr>
            </a:lvl6pPr>
            <a:lvl7pPr lvl="6">
              <a:spcBef>
                <a:spcPts val="0"/>
              </a:spcBef>
              <a:spcAft>
                <a:spcPts val="0"/>
              </a:spcAft>
              <a:buClr>
                <a:schemeClr val="accent6"/>
              </a:buClr>
              <a:buSzPts val="3000"/>
              <a:buNone/>
              <a:defRPr>
                <a:solidFill>
                  <a:schemeClr val="accent6"/>
                </a:solidFill>
              </a:defRPr>
            </a:lvl7pPr>
            <a:lvl8pPr lvl="7">
              <a:spcBef>
                <a:spcPts val="0"/>
              </a:spcBef>
              <a:spcAft>
                <a:spcPts val="0"/>
              </a:spcAft>
              <a:buClr>
                <a:schemeClr val="accent6"/>
              </a:buClr>
              <a:buSzPts val="3000"/>
              <a:buNone/>
              <a:defRPr>
                <a:solidFill>
                  <a:schemeClr val="accent6"/>
                </a:solidFill>
              </a:defRPr>
            </a:lvl8pPr>
            <a:lvl9pPr lvl="8">
              <a:spcBef>
                <a:spcPts val="0"/>
              </a:spcBef>
              <a:spcAft>
                <a:spcPts val="0"/>
              </a:spcAft>
              <a:buClr>
                <a:schemeClr val="accent6"/>
              </a:buClr>
              <a:buSzPts val="3000"/>
              <a:buNone/>
              <a:defRPr>
                <a:solidFill>
                  <a:schemeClr val="accent6"/>
                </a:solidFill>
              </a:defRPr>
            </a:lvl9pPr>
          </a:lstStyle>
          <a:p>
            <a:endParaRPr/>
          </a:p>
        </p:txBody>
      </p:sp>
      <p:sp>
        <p:nvSpPr>
          <p:cNvPr id="712" name="Google Shape;712;p29"/>
          <p:cNvSpPr txBox="1">
            <a:spLocks noGrp="1"/>
          </p:cNvSpPr>
          <p:nvPr>
            <p:ph type="title" idx="3"/>
          </p:nvPr>
        </p:nvSpPr>
        <p:spPr>
          <a:xfrm>
            <a:off x="3761000" y="2155825"/>
            <a:ext cx="1583400" cy="520200"/>
          </a:xfrm>
          <a:prstGeom prst="rect">
            <a:avLst/>
          </a:prstGeom>
        </p:spPr>
        <p:txBody>
          <a:bodyPr spcFirstLastPara="1" wrap="square" lIns="91425" tIns="91425" rIns="91425" bIns="91425" anchor="b" anchorCtr="0">
            <a:noAutofit/>
          </a:bodyPr>
          <a:lstStyle>
            <a:lvl1pPr lvl="0">
              <a:spcBef>
                <a:spcPts val="0"/>
              </a:spcBef>
              <a:spcAft>
                <a:spcPts val="0"/>
              </a:spcAft>
              <a:buNone/>
              <a:defRPr sz="1200">
                <a:solidFill>
                  <a:schemeClr val="accent6"/>
                </a:solidFill>
                <a:latin typeface="IBM Plex Sans Medium"/>
                <a:ea typeface="IBM Plex Sans Medium"/>
                <a:cs typeface="IBM Plex Sans Medium"/>
                <a:sym typeface="IBM Plex Sans Medium"/>
              </a:defRPr>
            </a:lvl1pPr>
            <a:lvl2pPr lvl="1">
              <a:spcBef>
                <a:spcPts val="0"/>
              </a:spcBef>
              <a:spcAft>
                <a:spcPts val="0"/>
              </a:spcAft>
              <a:buClr>
                <a:schemeClr val="accent6"/>
              </a:buClr>
              <a:buSzPts val="3000"/>
              <a:buNone/>
              <a:defRPr>
                <a:solidFill>
                  <a:schemeClr val="accent6"/>
                </a:solidFill>
              </a:defRPr>
            </a:lvl2pPr>
            <a:lvl3pPr lvl="2">
              <a:spcBef>
                <a:spcPts val="0"/>
              </a:spcBef>
              <a:spcAft>
                <a:spcPts val="0"/>
              </a:spcAft>
              <a:buClr>
                <a:schemeClr val="accent6"/>
              </a:buClr>
              <a:buSzPts val="3000"/>
              <a:buNone/>
              <a:defRPr>
                <a:solidFill>
                  <a:schemeClr val="accent6"/>
                </a:solidFill>
              </a:defRPr>
            </a:lvl3pPr>
            <a:lvl4pPr lvl="3">
              <a:spcBef>
                <a:spcPts val="0"/>
              </a:spcBef>
              <a:spcAft>
                <a:spcPts val="0"/>
              </a:spcAft>
              <a:buClr>
                <a:schemeClr val="accent6"/>
              </a:buClr>
              <a:buSzPts val="3000"/>
              <a:buNone/>
              <a:defRPr>
                <a:solidFill>
                  <a:schemeClr val="accent6"/>
                </a:solidFill>
              </a:defRPr>
            </a:lvl4pPr>
            <a:lvl5pPr lvl="4">
              <a:spcBef>
                <a:spcPts val="0"/>
              </a:spcBef>
              <a:spcAft>
                <a:spcPts val="0"/>
              </a:spcAft>
              <a:buClr>
                <a:schemeClr val="accent6"/>
              </a:buClr>
              <a:buSzPts val="3000"/>
              <a:buNone/>
              <a:defRPr>
                <a:solidFill>
                  <a:schemeClr val="accent6"/>
                </a:solidFill>
              </a:defRPr>
            </a:lvl5pPr>
            <a:lvl6pPr lvl="5">
              <a:spcBef>
                <a:spcPts val="0"/>
              </a:spcBef>
              <a:spcAft>
                <a:spcPts val="0"/>
              </a:spcAft>
              <a:buClr>
                <a:schemeClr val="accent6"/>
              </a:buClr>
              <a:buSzPts val="3000"/>
              <a:buNone/>
              <a:defRPr>
                <a:solidFill>
                  <a:schemeClr val="accent6"/>
                </a:solidFill>
              </a:defRPr>
            </a:lvl6pPr>
            <a:lvl7pPr lvl="6">
              <a:spcBef>
                <a:spcPts val="0"/>
              </a:spcBef>
              <a:spcAft>
                <a:spcPts val="0"/>
              </a:spcAft>
              <a:buClr>
                <a:schemeClr val="accent6"/>
              </a:buClr>
              <a:buSzPts val="3000"/>
              <a:buNone/>
              <a:defRPr>
                <a:solidFill>
                  <a:schemeClr val="accent6"/>
                </a:solidFill>
              </a:defRPr>
            </a:lvl7pPr>
            <a:lvl8pPr lvl="7">
              <a:spcBef>
                <a:spcPts val="0"/>
              </a:spcBef>
              <a:spcAft>
                <a:spcPts val="0"/>
              </a:spcAft>
              <a:buClr>
                <a:schemeClr val="accent6"/>
              </a:buClr>
              <a:buSzPts val="3000"/>
              <a:buNone/>
              <a:defRPr>
                <a:solidFill>
                  <a:schemeClr val="accent6"/>
                </a:solidFill>
              </a:defRPr>
            </a:lvl8pPr>
            <a:lvl9pPr lvl="8">
              <a:spcBef>
                <a:spcPts val="0"/>
              </a:spcBef>
              <a:spcAft>
                <a:spcPts val="0"/>
              </a:spcAft>
              <a:buClr>
                <a:schemeClr val="accent6"/>
              </a:buClr>
              <a:buSzPts val="3000"/>
              <a:buNone/>
              <a:defRPr>
                <a:solidFill>
                  <a:schemeClr val="accent6"/>
                </a:solidFill>
              </a:defRPr>
            </a:lvl9pPr>
          </a:lstStyle>
          <a:p>
            <a:endParaRPr/>
          </a:p>
        </p:txBody>
      </p:sp>
      <p:sp>
        <p:nvSpPr>
          <p:cNvPr id="713" name="Google Shape;713;p29"/>
          <p:cNvSpPr txBox="1">
            <a:spLocks noGrp="1"/>
          </p:cNvSpPr>
          <p:nvPr>
            <p:ph type="title" idx="4"/>
          </p:nvPr>
        </p:nvSpPr>
        <p:spPr>
          <a:xfrm>
            <a:off x="5607150" y="2155825"/>
            <a:ext cx="1583400" cy="520200"/>
          </a:xfrm>
          <a:prstGeom prst="rect">
            <a:avLst/>
          </a:prstGeom>
        </p:spPr>
        <p:txBody>
          <a:bodyPr spcFirstLastPara="1" wrap="square" lIns="91425" tIns="91425" rIns="91425" bIns="91425" anchor="b" anchorCtr="0">
            <a:noAutofit/>
          </a:bodyPr>
          <a:lstStyle>
            <a:lvl1pPr lvl="0">
              <a:spcBef>
                <a:spcPts val="0"/>
              </a:spcBef>
              <a:spcAft>
                <a:spcPts val="0"/>
              </a:spcAft>
              <a:buNone/>
              <a:defRPr sz="1200">
                <a:solidFill>
                  <a:schemeClr val="accent6"/>
                </a:solidFill>
                <a:latin typeface="IBM Plex Sans Medium"/>
                <a:ea typeface="IBM Plex Sans Medium"/>
                <a:cs typeface="IBM Plex Sans Medium"/>
                <a:sym typeface="IBM Plex Sans Medium"/>
              </a:defRPr>
            </a:lvl1pPr>
            <a:lvl2pPr lvl="1">
              <a:spcBef>
                <a:spcPts val="0"/>
              </a:spcBef>
              <a:spcAft>
                <a:spcPts val="0"/>
              </a:spcAft>
              <a:buClr>
                <a:schemeClr val="accent6"/>
              </a:buClr>
              <a:buSzPts val="3000"/>
              <a:buNone/>
              <a:defRPr>
                <a:solidFill>
                  <a:schemeClr val="accent6"/>
                </a:solidFill>
              </a:defRPr>
            </a:lvl2pPr>
            <a:lvl3pPr lvl="2">
              <a:spcBef>
                <a:spcPts val="0"/>
              </a:spcBef>
              <a:spcAft>
                <a:spcPts val="0"/>
              </a:spcAft>
              <a:buClr>
                <a:schemeClr val="accent6"/>
              </a:buClr>
              <a:buSzPts val="3000"/>
              <a:buNone/>
              <a:defRPr>
                <a:solidFill>
                  <a:schemeClr val="accent6"/>
                </a:solidFill>
              </a:defRPr>
            </a:lvl3pPr>
            <a:lvl4pPr lvl="3">
              <a:spcBef>
                <a:spcPts val="0"/>
              </a:spcBef>
              <a:spcAft>
                <a:spcPts val="0"/>
              </a:spcAft>
              <a:buClr>
                <a:schemeClr val="accent6"/>
              </a:buClr>
              <a:buSzPts val="3000"/>
              <a:buNone/>
              <a:defRPr>
                <a:solidFill>
                  <a:schemeClr val="accent6"/>
                </a:solidFill>
              </a:defRPr>
            </a:lvl4pPr>
            <a:lvl5pPr lvl="4">
              <a:spcBef>
                <a:spcPts val="0"/>
              </a:spcBef>
              <a:spcAft>
                <a:spcPts val="0"/>
              </a:spcAft>
              <a:buClr>
                <a:schemeClr val="accent6"/>
              </a:buClr>
              <a:buSzPts val="3000"/>
              <a:buNone/>
              <a:defRPr>
                <a:solidFill>
                  <a:schemeClr val="accent6"/>
                </a:solidFill>
              </a:defRPr>
            </a:lvl5pPr>
            <a:lvl6pPr lvl="5">
              <a:spcBef>
                <a:spcPts val="0"/>
              </a:spcBef>
              <a:spcAft>
                <a:spcPts val="0"/>
              </a:spcAft>
              <a:buClr>
                <a:schemeClr val="accent6"/>
              </a:buClr>
              <a:buSzPts val="3000"/>
              <a:buNone/>
              <a:defRPr>
                <a:solidFill>
                  <a:schemeClr val="accent6"/>
                </a:solidFill>
              </a:defRPr>
            </a:lvl6pPr>
            <a:lvl7pPr lvl="6">
              <a:spcBef>
                <a:spcPts val="0"/>
              </a:spcBef>
              <a:spcAft>
                <a:spcPts val="0"/>
              </a:spcAft>
              <a:buClr>
                <a:schemeClr val="accent6"/>
              </a:buClr>
              <a:buSzPts val="3000"/>
              <a:buNone/>
              <a:defRPr>
                <a:solidFill>
                  <a:schemeClr val="accent6"/>
                </a:solidFill>
              </a:defRPr>
            </a:lvl7pPr>
            <a:lvl8pPr lvl="7">
              <a:spcBef>
                <a:spcPts val="0"/>
              </a:spcBef>
              <a:spcAft>
                <a:spcPts val="0"/>
              </a:spcAft>
              <a:buClr>
                <a:schemeClr val="accent6"/>
              </a:buClr>
              <a:buSzPts val="3000"/>
              <a:buNone/>
              <a:defRPr>
                <a:solidFill>
                  <a:schemeClr val="accent6"/>
                </a:solidFill>
              </a:defRPr>
            </a:lvl8pPr>
            <a:lvl9pPr lvl="8">
              <a:spcBef>
                <a:spcPts val="0"/>
              </a:spcBef>
              <a:spcAft>
                <a:spcPts val="0"/>
              </a:spcAft>
              <a:buClr>
                <a:schemeClr val="accent6"/>
              </a:buClr>
              <a:buSzPts val="3000"/>
              <a:buNone/>
              <a:defRPr>
                <a:solidFill>
                  <a:schemeClr val="accent6"/>
                </a:solidFill>
              </a:defRPr>
            </a:lvl9pPr>
          </a:lstStyle>
          <a:p>
            <a:endParaRPr/>
          </a:p>
        </p:txBody>
      </p:sp>
      <p:sp>
        <p:nvSpPr>
          <p:cNvPr id="714" name="Google Shape;714;p29"/>
          <p:cNvSpPr txBox="1">
            <a:spLocks noGrp="1"/>
          </p:cNvSpPr>
          <p:nvPr>
            <p:ph type="title" idx="5"/>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a:endParaRPr/>
          </a:p>
        </p:txBody>
      </p:sp>
      <p:sp>
        <p:nvSpPr>
          <p:cNvPr id="715" name="Google Shape;715;p29"/>
          <p:cNvSpPr txBox="1">
            <a:spLocks noGrp="1"/>
          </p:cNvSpPr>
          <p:nvPr>
            <p:ph type="subTitle" idx="1"/>
          </p:nvPr>
        </p:nvSpPr>
        <p:spPr>
          <a:xfrm>
            <a:off x="2176499" y="319800"/>
            <a:ext cx="3904200" cy="5202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chemeClr val="dk2"/>
                </a:solidFill>
              </a:defRPr>
            </a:lvl1pPr>
            <a:lvl2pPr lvl="1">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2pPr>
            <a:lvl3pPr lvl="2">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3pPr>
            <a:lvl4pPr lvl="3">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4pPr>
            <a:lvl5pPr lvl="4">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5pPr>
            <a:lvl6pPr lvl="5">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6pPr>
            <a:lvl7pPr lvl="6">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7pPr>
            <a:lvl8pPr lvl="7">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8pPr>
            <a:lvl9pPr lvl="8">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9pPr>
          </a:lstStyle>
          <a:p>
            <a:endParaRPr/>
          </a:p>
        </p:txBody>
      </p:sp>
      <p:cxnSp>
        <p:nvCxnSpPr>
          <p:cNvPr id="716" name="Google Shape;716;p29"/>
          <p:cNvCxnSpPr/>
          <p:nvPr/>
        </p:nvCxnSpPr>
        <p:spPr>
          <a:xfrm>
            <a:off x="1865850" y="392700"/>
            <a:ext cx="0" cy="390300"/>
          </a:xfrm>
          <a:prstGeom prst="straightConnector1">
            <a:avLst/>
          </a:prstGeom>
          <a:noFill/>
          <a:ln w="19050" cap="flat" cmpd="sng">
            <a:solidFill>
              <a:schemeClr val="accent6"/>
            </a:solidFill>
            <a:prstDash val="solid"/>
            <a:round/>
            <a:headEnd type="none" w="med" len="med"/>
            <a:tailEnd type="none" w="med" len="med"/>
          </a:ln>
        </p:spPr>
      </p:cxnSp>
      <p:grpSp>
        <p:nvGrpSpPr>
          <p:cNvPr id="717" name="Google Shape;717;p29"/>
          <p:cNvGrpSpPr/>
          <p:nvPr/>
        </p:nvGrpSpPr>
        <p:grpSpPr>
          <a:xfrm>
            <a:off x="7073603" y="0"/>
            <a:ext cx="2070408" cy="1617374"/>
            <a:chOff x="6787102" y="-57263"/>
            <a:chExt cx="2403260" cy="1877393"/>
          </a:xfrm>
        </p:grpSpPr>
        <p:grpSp>
          <p:nvGrpSpPr>
            <p:cNvPr id="718" name="Google Shape;718;p29"/>
            <p:cNvGrpSpPr/>
            <p:nvPr/>
          </p:nvGrpSpPr>
          <p:grpSpPr>
            <a:xfrm rot="10800000">
              <a:off x="8286413" y="1320355"/>
              <a:ext cx="903863" cy="499775"/>
              <a:chOff x="532097" y="3249175"/>
              <a:chExt cx="669528" cy="370204"/>
            </a:xfrm>
          </p:grpSpPr>
          <p:sp>
            <p:nvSpPr>
              <p:cNvPr id="719" name="Google Shape;719;p29"/>
              <p:cNvSpPr/>
              <p:nvPr/>
            </p:nvSpPr>
            <p:spPr>
              <a:xfrm>
                <a:off x="532097" y="3249179"/>
                <a:ext cx="2994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20" name="Google Shape;720;p29"/>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721" name="Google Shape;721;p29"/>
            <p:cNvGrpSpPr/>
            <p:nvPr/>
          </p:nvGrpSpPr>
          <p:grpSpPr>
            <a:xfrm rot="10800000">
              <a:off x="6787103" y="820419"/>
              <a:ext cx="2402289" cy="499772"/>
              <a:chOff x="532752" y="3249175"/>
              <a:chExt cx="1779473" cy="370202"/>
            </a:xfrm>
          </p:grpSpPr>
          <p:sp>
            <p:nvSpPr>
              <p:cNvPr id="722" name="Google Shape;722;p29"/>
              <p:cNvSpPr/>
              <p:nvPr/>
            </p:nvSpPr>
            <p:spPr>
              <a:xfrm>
                <a:off x="532752" y="3249177"/>
                <a:ext cx="2988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23" name="Google Shape;723;p29"/>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24" name="Google Shape;724;p29"/>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25" name="Google Shape;725;p29"/>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726" name="Google Shape;726;p29"/>
            <p:cNvGrpSpPr/>
            <p:nvPr/>
          </p:nvGrpSpPr>
          <p:grpSpPr>
            <a:xfrm rot="10800000">
              <a:off x="7286873" y="320651"/>
              <a:ext cx="1499310" cy="499770"/>
              <a:chOff x="831425" y="3249175"/>
              <a:chExt cx="1110600" cy="370200"/>
            </a:xfrm>
          </p:grpSpPr>
          <p:sp>
            <p:nvSpPr>
              <p:cNvPr id="727" name="Google Shape;727;p29"/>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28" name="Google Shape;728;p29"/>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29" name="Google Shape;729;p29"/>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730" name="Google Shape;730;p29"/>
            <p:cNvGrpSpPr/>
            <p:nvPr/>
          </p:nvGrpSpPr>
          <p:grpSpPr>
            <a:xfrm rot="10800000">
              <a:off x="6787102" y="-57263"/>
              <a:ext cx="2403260" cy="377865"/>
              <a:chOff x="532032" y="3249173"/>
              <a:chExt cx="1780193" cy="370202"/>
            </a:xfrm>
          </p:grpSpPr>
          <p:sp>
            <p:nvSpPr>
              <p:cNvPr id="731" name="Google Shape;731;p29"/>
              <p:cNvSpPr/>
              <p:nvPr/>
            </p:nvSpPr>
            <p:spPr>
              <a:xfrm>
                <a:off x="532032" y="3249173"/>
                <a:ext cx="2994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32" name="Google Shape;732;p29"/>
              <p:cNvSpPr/>
              <p:nvPr/>
            </p:nvSpPr>
            <p:spPr>
              <a:xfrm>
                <a:off x="831430" y="3249173"/>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33" name="Google Shape;733;p29"/>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34" name="Google Shape;734;p29"/>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35" name="Google Shape;735;p29"/>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736" name="Google Shape;736;p29"/>
          <p:cNvSpPr/>
          <p:nvPr/>
        </p:nvSpPr>
        <p:spPr>
          <a:xfrm rot="10800000" flipH="1">
            <a:off x="8088611" y="319800"/>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37" name="Google Shape;737;p29"/>
          <p:cNvSpPr/>
          <p:nvPr/>
        </p:nvSpPr>
        <p:spPr>
          <a:xfrm rot="10800000" flipH="1">
            <a:off x="8088611" y="592679"/>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38" name="Google Shape;738;p29"/>
          <p:cNvSpPr/>
          <p:nvPr/>
        </p:nvSpPr>
        <p:spPr>
          <a:xfrm rot="10800000" flipH="1">
            <a:off x="8088611" y="1172250"/>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39" name="Google Shape;739;p29"/>
          <p:cNvSpPr/>
          <p:nvPr/>
        </p:nvSpPr>
        <p:spPr>
          <a:xfrm rot="10800000" flipH="1">
            <a:off x="8088611" y="869471"/>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40" name="Google Shape;740;p29"/>
          <p:cNvSpPr txBox="1">
            <a:spLocks noGrp="1"/>
          </p:cNvSpPr>
          <p:nvPr>
            <p:ph type="body" idx="6"/>
          </p:nvPr>
        </p:nvSpPr>
        <p:spPr>
          <a:xfrm>
            <a:off x="104900" y="2676050"/>
            <a:ext cx="1583400" cy="1674300"/>
          </a:xfrm>
          <a:prstGeom prst="rect">
            <a:avLst/>
          </a:prstGeom>
        </p:spPr>
        <p:txBody>
          <a:bodyPr spcFirstLastPara="1" wrap="square" lIns="91425" tIns="91425" rIns="0" bIns="91425" anchor="t" anchorCtr="0">
            <a:normAutofit/>
          </a:bodyPr>
          <a:lstStyle>
            <a:lvl1pPr marL="457200" lvl="0"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741" name="Google Shape;741;p29"/>
          <p:cNvSpPr txBox="1">
            <a:spLocks noGrp="1"/>
          </p:cNvSpPr>
          <p:nvPr>
            <p:ph type="body" idx="7"/>
          </p:nvPr>
        </p:nvSpPr>
        <p:spPr>
          <a:xfrm>
            <a:off x="1932925" y="2676050"/>
            <a:ext cx="1583400" cy="1674300"/>
          </a:xfrm>
          <a:prstGeom prst="rect">
            <a:avLst/>
          </a:prstGeom>
        </p:spPr>
        <p:txBody>
          <a:bodyPr spcFirstLastPara="1" wrap="square" lIns="91425" tIns="91425" rIns="0" bIns="91425" anchor="t" anchorCtr="0">
            <a:normAutofit/>
          </a:bodyPr>
          <a:lstStyle>
            <a:lvl1pPr marL="457200" lvl="0"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spcBef>
                <a:spcPts val="800"/>
              </a:spcBef>
              <a:spcAft>
                <a:spcPts val="80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742" name="Google Shape;742;p29"/>
          <p:cNvSpPr txBox="1">
            <a:spLocks noGrp="1"/>
          </p:cNvSpPr>
          <p:nvPr>
            <p:ph type="body" idx="8"/>
          </p:nvPr>
        </p:nvSpPr>
        <p:spPr>
          <a:xfrm>
            <a:off x="3761000" y="2676050"/>
            <a:ext cx="1583400" cy="1674300"/>
          </a:xfrm>
          <a:prstGeom prst="rect">
            <a:avLst/>
          </a:prstGeom>
        </p:spPr>
        <p:txBody>
          <a:bodyPr spcFirstLastPara="1" wrap="square" lIns="91425" tIns="91425" rIns="0" bIns="91425" anchor="t" anchorCtr="0">
            <a:normAutofit/>
          </a:bodyPr>
          <a:lstStyle>
            <a:lvl1pPr marL="457200" lvl="0"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743" name="Google Shape;743;p29"/>
          <p:cNvSpPr txBox="1">
            <a:spLocks noGrp="1"/>
          </p:cNvSpPr>
          <p:nvPr>
            <p:ph type="body" idx="9"/>
          </p:nvPr>
        </p:nvSpPr>
        <p:spPr>
          <a:xfrm>
            <a:off x="5607150" y="2676050"/>
            <a:ext cx="1583400" cy="1674300"/>
          </a:xfrm>
          <a:prstGeom prst="rect">
            <a:avLst/>
          </a:prstGeom>
        </p:spPr>
        <p:txBody>
          <a:bodyPr spcFirstLastPara="1" wrap="square" lIns="91425" tIns="91425" rIns="0" bIns="91425" anchor="t" anchorCtr="0">
            <a:normAutofit/>
          </a:bodyPr>
          <a:lstStyle>
            <a:lvl1pPr marL="457200" lvl="0"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marL="914400" lvl="1"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marL="1371600" lvl="2"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marL="1828800" lvl="3"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marL="2286000" lvl="4"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marL="2743200" lvl="5"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marL="3200400" lvl="6"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marL="3657600" lvl="7"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marL="4114800" lvl="8" indent="-2921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a:endParaRPr/>
          </a:p>
        </p:txBody>
      </p:sp>
      <p:sp>
        <p:nvSpPr>
          <p:cNvPr id="744" name="Google Shape;744;p29"/>
          <p:cNvSpPr txBox="1">
            <a:spLocks noGrp="1"/>
          </p:cNvSpPr>
          <p:nvPr>
            <p:ph type="title" idx="13"/>
          </p:nvPr>
        </p:nvSpPr>
        <p:spPr>
          <a:xfrm>
            <a:off x="239975" y="1597225"/>
            <a:ext cx="640200" cy="482400"/>
          </a:xfrm>
          <a:prstGeom prst="rect">
            <a:avLst/>
          </a:prstGeom>
        </p:spPr>
        <p:txBody>
          <a:bodyPr spcFirstLastPara="1" wrap="square" lIns="91425" tIns="91425" rIns="137150" bIns="91425" anchor="t" anchorCtr="0">
            <a:noAutofit/>
          </a:bodyPr>
          <a:lstStyle>
            <a:lvl1pPr lvl="0" algn="ctr">
              <a:spcBef>
                <a:spcPts val="0"/>
              </a:spcBef>
              <a:spcAft>
                <a:spcPts val="0"/>
              </a:spcAft>
              <a:buClr>
                <a:schemeClr val="dk2"/>
              </a:buClr>
              <a:buSzPts val="1800"/>
              <a:buFont typeface="IBM Plex Sans"/>
              <a:buNone/>
              <a:defRPr sz="1800">
                <a:solidFill>
                  <a:schemeClr val="dk2"/>
                </a:solidFill>
              </a:defRPr>
            </a:lvl1pPr>
            <a:lvl2pPr lvl="1" algn="ctr">
              <a:spcBef>
                <a:spcPts val="0"/>
              </a:spcBef>
              <a:spcAft>
                <a:spcPts val="0"/>
              </a:spcAft>
              <a:buClr>
                <a:schemeClr val="dk2"/>
              </a:buClr>
              <a:buSzPts val="1800"/>
              <a:buFont typeface="IBM Plex Sans"/>
              <a:buNone/>
              <a:defRPr sz="1800">
                <a:solidFill>
                  <a:schemeClr val="dk2"/>
                </a:solidFill>
              </a:defRPr>
            </a:lvl2pPr>
            <a:lvl3pPr lvl="2" algn="ctr">
              <a:spcBef>
                <a:spcPts val="0"/>
              </a:spcBef>
              <a:spcAft>
                <a:spcPts val="0"/>
              </a:spcAft>
              <a:buClr>
                <a:schemeClr val="dk2"/>
              </a:buClr>
              <a:buSzPts val="1800"/>
              <a:buFont typeface="IBM Plex Sans"/>
              <a:buNone/>
              <a:defRPr sz="1800">
                <a:solidFill>
                  <a:schemeClr val="dk2"/>
                </a:solidFill>
              </a:defRPr>
            </a:lvl3pPr>
            <a:lvl4pPr lvl="3" algn="ctr">
              <a:spcBef>
                <a:spcPts val="0"/>
              </a:spcBef>
              <a:spcAft>
                <a:spcPts val="0"/>
              </a:spcAft>
              <a:buClr>
                <a:schemeClr val="dk2"/>
              </a:buClr>
              <a:buSzPts val="1800"/>
              <a:buFont typeface="IBM Plex Sans"/>
              <a:buNone/>
              <a:defRPr sz="1800">
                <a:solidFill>
                  <a:schemeClr val="dk2"/>
                </a:solidFill>
              </a:defRPr>
            </a:lvl4pPr>
            <a:lvl5pPr lvl="4" algn="ctr">
              <a:spcBef>
                <a:spcPts val="0"/>
              </a:spcBef>
              <a:spcAft>
                <a:spcPts val="0"/>
              </a:spcAft>
              <a:buClr>
                <a:schemeClr val="dk2"/>
              </a:buClr>
              <a:buSzPts val="1800"/>
              <a:buFont typeface="IBM Plex Sans"/>
              <a:buNone/>
              <a:defRPr sz="1800">
                <a:solidFill>
                  <a:schemeClr val="dk2"/>
                </a:solidFill>
              </a:defRPr>
            </a:lvl5pPr>
            <a:lvl6pPr lvl="5" algn="ctr">
              <a:spcBef>
                <a:spcPts val="0"/>
              </a:spcBef>
              <a:spcAft>
                <a:spcPts val="0"/>
              </a:spcAft>
              <a:buClr>
                <a:schemeClr val="dk2"/>
              </a:buClr>
              <a:buSzPts val="1800"/>
              <a:buFont typeface="IBM Plex Sans"/>
              <a:buNone/>
              <a:defRPr sz="1800">
                <a:solidFill>
                  <a:schemeClr val="dk2"/>
                </a:solidFill>
              </a:defRPr>
            </a:lvl6pPr>
            <a:lvl7pPr lvl="6" algn="ctr">
              <a:spcBef>
                <a:spcPts val="0"/>
              </a:spcBef>
              <a:spcAft>
                <a:spcPts val="0"/>
              </a:spcAft>
              <a:buClr>
                <a:schemeClr val="dk2"/>
              </a:buClr>
              <a:buSzPts val="1800"/>
              <a:buFont typeface="IBM Plex Sans"/>
              <a:buNone/>
              <a:defRPr sz="1800">
                <a:solidFill>
                  <a:schemeClr val="dk2"/>
                </a:solidFill>
              </a:defRPr>
            </a:lvl7pPr>
            <a:lvl8pPr lvl="7" algn="ctr">
              <a:spcBef>
                <a:spcPts val="0"/>
              </a:spcBef>
              <a:spcAft>
                <a:spcPts val="0"/>
              </a:spcAft>
              <a:buClr>
                <a:schemeClr val="dk2"/>
              </a:buClr>
              <a:buSzPts val="1800"/>
              <a:buFont typeface="IBM Plex Sans"/>
              <a:buNone/>
              <a:defRPr sz="1800">
                <a:solidFill>
                  <a:schemeClr val="dk2"/>
                </a:solidFill>
              </a:defRPr>
            </a:lvl8pPr>
            <a:lvl9pPr lvl="8" algn="ctr">
              <a:spcBef>
                <a:spcPts val="0"/>
              </a:spcBef>
              <a:spcAft>
                <a:spcPts val="0"/>
              </a:spcAft>
              <a:buClr>
                <a:schemeClr val="dk2"/>
              </a:buClr>
              <a:buSzPts val="1800"/>
              <a:buFont typeface="IBM Plex Sans"/>
              <a:buNone/>
              <a:defRPr sz="1800">
                <a:solidFill>
                  <a:schemeClr val="dk2"/>
                </a:solidFill>
              </a:defRPr>
            </a:lvl9pPr>
          </a:lstStyle>
          <a:p>
            <a:endParaRPr/>
          </a:p>
        </p:txBody>
      </p:sp>
      <p:sp>
        <p:nvSpPr>
          <p:cNvPr id="745" name="Google Shape;745;p29"/>
          <p:cNvSpPr txBox="1">
            <a:spLocks noGrp="1"/>
          </p:cNvSpPr>
          <p:nvPr>
            <p:ph type="title" idx="14"/>
          </p:nvPr>
        </p:nvSpPr>
        <p:spPr>
          <a:xfrm>
            <a:off x="2009500" y="1597225"/>
            <a:ext cx="640200" cy="482400"/>
          </a:xfrm>
          <a:prstGeom prst="rect">
            <a:avLst/>
          </a:prstGeom>
        </p:spPr>
        <p:txBody>
          <a:bodyPr spcFirstLastPara="1" wrap="square" lIns="91425" tIns="91425" rIns="137150" bIns="91425" anchor="t" anchorCtr="0">
            <a:noAutofit/>
          </a:bodyPr>
          <a:lstStyle>
            <a:lvl1pPr lvl="0" algn="ctr">
              <a:spcBef>
                <a:spcPts val="0"/>
              </a:spcBef>
              <a:spcAft>
                <a:spcPts val="0"/>
              </a:spcAft>
              <a:buClr>
                <a:schemeClr val="dk2"/>
              </a:buClr>
              <a:buSzPts val="1800"/>
              <a:buFont typeface="IBM Plex Sans"/>
              <a:buNone/>
              <a:defRPr sz="1800">
                <a:solidFill>
                  <a:schemeClr val="dk2"/>
                </a:solidFill>
              </a:defRPr>
            </a:lvl1pPr>
            <a:lvl2pPr lvl="1" algn="ctr">
              <a:spcBef>
                <a:spcPts val="0"/>
              </a:spcBef>
              <a:spcAft>
                <a:spcPts val="0"/>
              </a:spcAft>
              <a:buClr>
                <a:schemeClr val="dk2"/>
              </a:buClr>
              <a:buSzPts val="1800"/>
              <a:buFont typeface="IBM Plex Sans"/>
              <a:buNone/>
              <a:defRPr sz="1800">
                <a:solidFill>
                  <a:schemeClr val="dk2"/>
                </a:solidFill>
              </a:defRPr>
            </a:lvl2pPr>
            <a:lvl3pPr lvl="2" algn="ctr">
              <a:spcBef>
                <a:spcPts val="0"/>
              </a:spcBef>
              <a:spcAft>
                <a:spcPts val="0"/>
              </a:spcAft>
              <a:buClr>
                <a:schemeClr val="dk2"/>
              </a:buClr>
              <a:buSzPts val="1800"/>
              <a:buFont typeface="IBM Plex Sans"/>
              <a:buNone/>
              <a:defRPr sz="1800">
                <a:solidFill>
                  <a:schemeClr val="dk2"/>
                </a:solidFill>
              </a:defRPr>
            </a:lvl3pPr>
            <a:lvl4pPr lvl="3" algn="ctr">
              <a:spcBef>
                <a:spcPts val="0"/>
              </a:spcBef>
              <a:spcAft>
                <a:spcPts val="0"/>
              </a:spcAft>
              <a:buClr>
                <a:schemeClr val="dk2"/>
              </a:buClr>
              <a:buSzPts val="1800"/>
              <a:buFont typeface="IBM Plex Sans"/>
              <a:buNone/>
              <a:defRPr sz="1800">
                <a:solidFill>
                  <a:schemeClr val="dk2"/>
                </a:solidFill>
              </a:defRPr>
            </a:lvl4pPr>
            <a:lvl5pPr lvl="4" algn="ctr">
              <a:spcBef>
                <a:spcPts val="0"/>
              </a:spcBef>
              <a:spcAft>
                <a:spcPts val="0"/>
              </a:spcAft>
              <a:buClr>
                <a:schemeClr val="dk2"/>
              </a:buClr>
              <a:buSzPts val="1800"/>
              <a:buFont typeface="IBM Plex Sans"/>
              <a:buNone/>
              <a:defRPr sz="1800">
                <a:solidFill>
                  <a:schemeClr val="dk2"/>
                </a:solidFill>
              </a:defRPr>
            </a:lvl5pPr>
            <a:lvl6pPr lvl="5" algn="ctr">
              <a:spcBef>
                <a:spcPts val="0"/>
              </a:spcBef>
              <a:spcAft>
                <a:spcPts val="0"/>
              </a:spcAft>
              <a:buClr>
                <a:schemeClr val="dk2"/>
              </a:buClr>
              <a:buSzPts val="1800"/>
              <a:buFont typeface="IBM Plex Sans"/>
              <a:buNone/>
              <a:defRPr sz="1800">
                <a:solidFill>
                  <a:schemeClr val="dk2"/>
                </a:solidFill>
              </a:defRPr>
            </a:lvl6pPr>
            <a:lvl7pPr lvl="6" algn="ctr">
              <a:spcBef>
                <a:spcPts val="0"/>
              </a:spcBef>
              <a:spcAft>
                <a:spcPts val="0"/>
              </a:spcAft>
              <a:buClr>
                <a:schemeClr val="dk2"/>
              </a:buClr>
              <a:buSzPts val="1800"/>
              <a:buFont typeface="IBM Plex Sans"/>
              <a:buNone/>
              <a:defRPr sz="1800">
                <a:solidFill>
                  <a:schemeClr val="dk2"/>
                </a:solidFill>
              </a:defRPr>
            </a:lvl7pPr>
            <a:lvl8pPr lvl="7" algn="ctr">
              <a:spcBef>
                <a:spcPts val="0"/>
              </a:spcBef>
              <a:spcAft>
                <a:spcPts val="0"/>
              </a:spcAft>
              <a:buClr>
                <a:schemeClr val="dk2"/>
              </a:buClr>
              <a:buSzPts val="1800"/>
              <a:buFont typeface="IBM Plex Sans"/>
              <a:buNone/>
              <a:defRPr sz="1800">
                <a:solidFill>
                  <a:schemeClr val="dk2"/>
                </a:solidFill>
              </a:defRPr>
            </a:lvl8pPr>
            <a:lvl9pPr lvl="8" algn="ctr">
              <a:spcBef>
                <a:spcPts val="0"/>
              </a:spcBef>
              <a:spcAft>
                <a:spcPts val="0"/>
              </a:spcAft>
              <a:buClr>
                <a:schemeClr val="dk2"/>
              </a:buClr>
              <a:buSzPts val="1800"/>
              <a:buFont typeface="IBM Plex Sans"/>
              <a:buNone/>
              <a:defRPr sz="1800">
                <a:solidFill>
                  <a:schemeClr val="dk2"/>
                </a:solidFill>
              </a:defRPr>
            </a:lvl9pPr>
          </a:lstStyle>
          <a:p>
            <a:endParaRPr/>
          </a:p>
        </p:txBody>
      </p:sp>
      <p:sp>
        <p:nvSpPr>
          <p:cNvPr id="746" name="Google Shape;746;p29"/>
          <p:cNvSpPr txBox="1">
            <a:spLocks noGrp="1"/>
          </p:cNvSpPr>
          <p:nvPr>
            <p:ph type="title" idx="15"/>
          </p:nvPr>
        </p:nvSpPr>
        <p:spPr>
          <a:xfrm>
            <a:off x="3895425" y="1597225"/>
            <a:ext cx="640200" cy="482400"/>
          </a:xfrm>
          <a:prstGeom prst="rect">
            <a:avLst/>
          </a:prstGeom>
        </p:spPr>
        <p:txBody>
          <a:bodyPr spcFirstLastPara="1" wrap="square" lIns="91425" tIns="91425" rIns="137150" bIns="91425" anchor="t" anchorCtr="0">
            <a:noAutofit/>
          </a:bodyPr>
          <a:lstStyle>
            <a:lvl1pPr lvl="0" algn="ctr">
              <a:spcBef>
                <a:spcPts val="0"/>
              </a:spcBef>
              <a:spcAft>
                <a:spcPts val="0"/>
              </a:spcAft>
              <a:buClr>
                <a:schemeClr val="dk2"/>
              </a:buClr>
              <a:buSzPts val="1800"/>
              <a:buFont typeface="IBM Plex Sans"/>
              <a:buNone/>
              <a:defRPr sz="1800">
                <a:solidFill>
                  <a:schemeClr val="dk2"/>
                </a:solidFill>
              </a:defRPr>
            </a:lvl1pPr>
            <a:lvl2pPr lvl="1" algn="ctr">
              <a:spcBef>
                <a:spcPts val="0"/>
              </a:spcBef>
              <a:spcAft>
                <a:spcPts val="0"/>
              </a:spcAft>
              <a:buClr>
                <a:schemeClr val="dk2"/>
              </a:buClr>
              <a:buSzPts val="1800"/>
              <a:buFont typeface="IBM Plex Sans"/>
              <a:buNone/>
              <a:defRPr sz="1800">
                <a:solidFill>
                  <a:schemeClr val="dk2"/>
                </a:solidFill>
              </a:defRPr>
            </a:lvl2pPr>
            <a:lvl3pPr lvl="2" algn="ctr">
              <a:spcBef>
                <a:spcPts val="0"/>
              </a:spcBef>
              <a:spcAft>
                <a:spcPts val="0"/>
              </a:spcAft>
              <a:buClr>
                <a:schemeClr val="dk2"/>
              </a:buClr>
              <a:buSzPts val="1800"/>
              <a:buFont typeface="IBM Plex Sans"/>
              <a:buNone/>
              <a:defRPr sz="1800">
                <a:solidFill>
                  <a:schemeClr val="dk2"/>
                </a:solidFill>
              </a:defRPr>
            </a:lvl3pPr>
            <a:lvl4pPr lvl="3" algn="ctr">
              <a:spcBef>
                <a:spcPts val="0"/>
              </a:spcBef>
              <a:spcAft>
                <a:spcPts val="0"/>
              </a:spcAft>
              <a:buClr>
                <a:schemeClr val="dk2"/>
              </a:buClr>
              <a:buSzPts val="1800"/>
              <a:buFont typeface="IBM Plex Sans"/>
              <a:buNone/>
              <a:defRPr sz="1800">
                <a:solidFill>
                  <a:schemeClr val="dk2"/>
                </a:solidFill>
              </a:defRPr>
            </a:lvl4pPr>
            <a:lvl5pPr lvl="4" algn="ctr">
              <a:spcBef>
                <a:spcPts val="0"/>
              </a:spcBef>
              <a:spcAft>
                <a:spcPts val="0"/>
              </a:spcAft>
              <a:buClr>
                <a:schemeClr val="dk2"/>
              </a:buClr>
              <a:buSzPts val="1800"/>
              <a:buFont typeface="IBM Plex Sans"/>
              <a:buNone/>
              <a:defRPr sz="1800">
                <a:solidFill>
                  <a:schemeClr val="dk2"/>
                </a:solidFill>
              </a:defRPr>
            </a:lvl5pPr>
            <a:lvl6pPr lvl="5" algn="ctr">
              <a:spcBef>
                <a:spcPts val="0"/>
              </a:spcBef>
              <a:spcAft>
                <a:spcPts val="0"/>
              </a:spcAft>
              <a:buClr>
                <a:schemeClr val="dk2"/>
              </a:buClr>
              <a:buSzPts val="1800"/>
              <a:buFont typeface="IBM Plex Sans"/>
              <a:buNone/>
              <a:defRPr sz="1800">
                <a:solidFill>
                  <a:schemeClr val="dk2"/>
                </a:solidFill>
              </a:defRPr>
            </a:lvl6pPr>
            <a:lvl7pPr lvl="6" algn="ctr">
              <a:spcBef>
                <a:spcPts val="0"/>
              </a:spcBef>
              <a:spcAft>
                <a:spcPts val="0"/>
              </a:spcAft>
              <a:buClr>
                <a:schemeClr val="dk2"/>
              </a:buClr>
              <a:buSzPts val="1800"/>
              <a:buFont typeface="IBM Plex Sans"/>
              <a:buNone/>
              <a:defRPr sz="1800">
                <a:solidFill>
                  <a:schemeClr val="dk2"/>
                </a:solidFill>
              </a:defRPr>
            </a:lvl7pPr>
            <a:lvl8pPr lvl="7" algn="ctr">
              <a:spcBef>
                <a:spcPts val="0"/>
              </a:spcBef>
              <a:spcAft>
                <a:spcPts val="0"/>
              </a:spcAft>
              <a:buClr>
                <a:schemeClr val="dk2"/>
              </a:buClr>
              <a:buSzPts val="1800"/>
              <a:buFont typeface="IBM Plex Sans"/>
              <a:buNone/>
              <a:defRPr sz="1800">
                <a:solidFill>
                  <a:schemeClr val="dk2"/>
                </a:solidFill>
              </a:defRPr>
            </a:lvl8pPr>
            <a:lvl9pPr lvl="8" algn="ctr">
              <a:spcBef>
                <a:spcPts val="0"/>
              </a:spcBef>
              <a:spcAft>
                <a:spcPts val="0"/>
              </a:spcAft>
              <a:buClr>
                <a:schemeClr val="dk2"/>
              </a:buClr>
              <a:buSzPts val="1800"/>
              <a:buFont typeface="IBM Plex Sans"/>
              <a:buNone/>
              <a:defRPr sz="1800">
                <a:solidFill>
                  <a:schemeClr val="dk2"/>
                </a:solidFill>
              </a:defRPr>
            </a:lvl9pPr>
          </a:lstStyle>
          <a:p>
            <a:endParaRPr/>
          </a:p>
        </p:txBody>
      </p:sp>
      <p:sp>
        <p:nvSpPr>
          <p:cNvPr id="747" name="Google Shape;747;p29"/>
          <p:cNvSpPr txBox="1">
            <a:spLocks noGrp="1"/>
          </p:cNvSpPr>
          <p:nvPr>
            <p:ph type="title" idx="16"/>
          </p:nvPr>
        </p:nvSpPr>
        <p:spPr>
          <a:xfrm>
            <a:off x="5704700" y="1597225"/>
            <a:ext cx="640200" cy="482400"/>
          </a:xfrm>
          <a:prstGeom prst="rect">
            <a:avLst/>
          </a:prstGeom>
        </p:spPr>
        <p:txBody>
          <a:bodyPr spcFirstLastPara="1" wrap="square" lIns="91425" tIns="91425" rIns="137150" bIns="91425" anchor="t" anchorCtr="0">
            <a:noAutofit/>
          </a:bodyPr>
          <a:lstStyle>
            <a:lvl1pPr lvl="0" algn="ctr">
              <a:spcBef>
                <a:spcPts val="0"/>
              </a:spcBef>
              <a:spcAft>
                <a:spcPts val="0"/>
              </a:spcAft>
              <a:buClr>
                <a:schemeClr val="dk2"/>
              </a:buClr>
              <a:buSzPts val="1800"/>
              <a:buFont typeface="IBM Plex Sans"/>
              <a:buNone/>
              <a:defRPr sz="1800">
                <a:solidFill>
                  <a:schemeClr val="dk2"/>
                </a:solidFill>
              </a:defRPr>
            </a:lvl1pPr>
            <a:lvl2pPr lvl="1" algn="ctr">
              <a:spcBef>
                <a:spcPts val="0"/>
              </a:spcBef>
              <a:spcAft>
                <a:spcPts val="0"/>
              </a:spcAft>
              <a:buClr>
                <a:schemeClr val="dk2"/>
              </a:buClr>
              <a:buSzPts val="1800"/>
              <a:buFont typeface="IBM Plex Sans"/>
              <a:buNone/>
              <a:defRPr sz="1800">
                <a:solidFill>
                  <a:schemeClr val="dk2"/>
                </a:solidFill>
              </a:defRPr>
            </a:lvl2pPr>
            <a:lvl3pPr lvl="2" algn="ctr">
              <a:spcBef>
                <a:spcPts val="0"/>
              </a:spcBef>
              <a:spcAft>
                <a:spcPts val="0"/>
              </a:spcAft>
              <a:buClr>
                <a:schemeClr val="dk2"/>
              </a:buClr>
              <a:buSzPts val="1800"/>
              <a:buFont typeface="IBM Plex Sans"/>
              <a:buNone/>
              <a:defRPr sz="1800">
                <a:solidFill>
                  <a:schemeClr val="dk2"/>
                </a:solidFill>
              </a:defRPr>
            </a:lvl3pPr>
            <a:lvl4pPr lvl="3" algn="ctr">
              <a:spcBef>
                <a:spcPts val="0"/>
              </a:spcBef>
              <a:spcAft>
                <a:spcPts val="0"/>
              </a:spcAft>
              <a:buClr>
                <a:schemeClr val="dk2"/>
              </a:buClr>
              <a:buSzPts val="1800"/>
              <a:buFont typeface="IBM Plex Sans"/>
              <a:buNone/>
              <a:defRPr sz="1800">
                <a:solidFill>
                  <a:schemeClr val="dk2"/>
                </a:solidFill>
              </a:defRPr>
            </a:lvl4pPr>
            <a:lvl5pPr lvl="4" algn="ctr">
              <a:spcBef>
                <a:spcPts val="0"/>
              </a:spcBef>
              <a:spcAft>
                <a:spcPts val="0"/>
              </a:spcAft>
              <a:buClr>
                <a:schemeClr val="dk2"/>
              </a:buClr>
              <a:buSzPts val="1800"/>
              <a:buFont typeface="IBM Plex Sans"/>
              <a:buNone/>
              <a:defRPr sz="1800">
                <a:solidFill>
                  <a:schemeClr val="dk2"/>
                </a:solidFill>
              </a:defRPr>
            </a:lvl5pPr>
            <a:lvl6pPr lvl="5" algn="ctr">
              <a:spcBef>
                <a:spcPts val="0"/>
              </a:spcBef>
              <a:spcAft>
                <a:spcPts val="0"/>
              </a:spcAft>
              <a:buClr>
                <a:schemeClr val="dk2"/>
              </a:buClr>
              <a:buSzPts val="1800"/>
              <a:buFont typeface="IBM Plex Sans"/>
              <a:buNone/>
              <a:defRPr sz="1800">
                <a:solidFill>
                  <a:schemeClr val="dk2"/>
                </a:solidFill>
              </a:defRPr>
            </a:lvl6pPr>
            <a:lvl7pPr lvl="6" algn="ctr">
              <a:spcBef>
                <a:spcPts val="0"/>
              </a:spcBef>
              <a:spcAft>
                <a:spcPts val="0"/>
              </a:spcAft>
              <a:buClr>
                <a:schemeClr val="dk2"/>
              </a:buClr>
              <a:buSzPts val="1800"/>
              <a:buFont typeface="IBM Plex Sans"/>
              <a:buNone/>
              <a:defRPr sz="1800">
                <a:solidFill>
                  <a:schemeClr val="dk2"/>
                </a:solidFill>
              </a:defRPr>
            </a:lvl7pPr>
            <a:lvl8pPr lvl="7" algn="ctr">
              <a:spcBef>
                <a:spcPts val="0"/>
              </a:spcBef>
              <a:spcAft>
                <a:spcPts val="0"/>
              </a:spcAft>
              <a:buClr>
                <a:schemeClr val="dk2"/>
              </a:buClr>
              <a:buSzPts val="1800"/>
              <a:buFont typeface="IBM Plex Sans"/>
              <a:buNone/>
              <a:defRPr sz="1800">
                <a:solidFill>
                  <a:schemeClr val="dk2"/>
                </a:solidFill>
              </a:defRPr>
            </a:lvl8pPr>
            <a:lvl9pPr lvl="8" algn="ctr">
              <a:spcBef>
                <a:spcPts val="0"/>
              </a:spcBef>
              <a:spcAft>
                <a:spcPts val="0"/>
              </a:spcAft>
              <a:buClr>
                <a:schemeClr val="dk2"/>
              </a:buClr>
              <a:buSzPts val="1800"/>
              <a:buFont typeface="IBM Plex Sans"/>
              <a:buNone/>
              <a:defRPr sz="1800">
                <a:solidFill>
                  <a:schemeClr val="dk2"/>
                </a:solidFill>
              </a:defRPr>
            </a:lvl9pPr>
          </a:lstStyle>
          <a:p>
            <a:endParaRPr/>
          </a:p>
        </p:txBody>
      </p:sp>
      <p:sp>
        <p:nvSpPr>
          <p:cNvPr id="748" name="Google Shape;748;p29"/>
          <p:cNvSpPr txBox="1">
            <a:spLocks noGrp="1"/>
          </p:cNvSpPr>
          <p:nvPr>
            <p:ph type="title" idx="17"/>
          </p:nvPr>
        </p:nvSpPr>
        <p:spPr>
          <a:xfrm>
            <a:off x="38100" y="319650"/>
            <a:ext cx="1827900" cy="520200"/>
          </a:xfrm>
          <a:prstGeom prst="rect">
            <a:avLst/>
          </a:prstGeom>
        </p:spPr>
        <p:txBody>
          <a:bodyPr spcFirstLastPara="1" wrap="square" lIns="182875" tIns="91425" rIns="91425" bIns="91425" anchor="t" anchorCtr="0">
            <a:noAutofit/>
          </a:bodyPr>
          <a:lstStyle>
            <a:lvl1pPr lvl="0">
              <a:spcBef>
                <a:spcPts val="0"/>
              </a:spcBef>
              <a:spcAft>
                <a:spcPts val="0"/>
              </a:spcAft>
              <a:buNone/>
              <a:defRPr sz="1600">
                <a:solidFill>
                  <a:schemeClr val="accent6"/>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solidFill>
                  <a:schemeClr val="accent6"/>
                </a:solidFill>
              </a:defRPr>
            </a:lvl2pPr>
            <a:lvl3pPr lvl="2">
              <a:lnSpc>
                <a:spcPct val="115000"/>
              </a:lnSpc>
              <a:spcBef>
                <a:spcPts val="0"/>
              </a:spcBef>
              <a:spcAft>
                <a:spcPts val="0"/>
              </a:spcAft>
              <a:buNone/>
              <a:defRPr sz="1800">
                <a:solidFill>
                  <a:schemeClr val="accent6"/>
                </a:solidFill>
              </a:defRPr>
            </a:lvl3pPr>
            <a:lvl4pPr lvl="3">
              <a:lnSpc>
                <a:spcPct val="115000"/>
              </a:lnSpc>
              <a:spcBef>
                <a:spcPts val="0"/>
              </a:spcBef>
              <a:spcAft>
                <a:spcPts val="0"/>
              </a:spcAft>
              <a:buNone/>
              <a:defRPr sz="1800">
                <a:solidFill>
                  <a:schemeClr val="accent6"/>
                </a:solidFill>
              </a:defRPr>
            </a:lvl4pPr>
            <a:lvl5pPr lvl="4">
              <a:lnSpc>
                <a:spcPct val="115000"/>
              </a:lnSpc>
              <a:spcBef>
                <a:spcPts val="0"/>
              </a:spcBef>
              <a:spcAft>
                <a:spcPts val="0"/>
              </a:spcAft>
              <a:buNone/>
              <a:defRPr sz="1800">
                <a:solidFill>
                  <a:schemeClr val="accent6"/>
                </a:solidFill>
              </a:defRPr>
            </a:lvl5pPr>
            <a:lvl6pPr lvl="5">
              <a:lnSpc>
                <a:spcPct val="115000"/>
              </a:lnSpc>
              <a:spcBef>
                <a:spcPts val="0"/>
              </a:spcBef>
              <a:spcAft>
                <a:spcPts val="0"/>
              </a:spcAft>
              <a:buNone/>
              <a:defRPr sz="1800">
                <a:solidFill>
                  <a:schemeClr val="accent6"/>
                </a:solidFill>
              </a:defRPr>
            </a:lvl6pPr>
            <a:lvl7pPr lvl="6">
              <a:lnSpc>
                <a:spcPct val="115000"/>
              </a:lnSpc>
              <a:spcBef>
                <a:spcPts val="0"/>
              </a:spcBef>
              <a:spcAft>
                <a:spcPts val="0"/>
              </a:spcAft>
              <a:buNone/>
              <a:defRPr sz="1800">
                <a:solidFill>
                  <a:schemeClr val="accent6"/>
                </a:solidFill>
              </a:defRPr>
            </a:lvl7pPr>
            <a:lvl8pPr lvl="7">
              <a:lnSpc>
                <a:spcPct val="115000"/>
              </a:lnSpc>
              <a:spcBef>
                <a:spcPts val="0"/>
              </a:spcBef>
              <a:spcAft>
                <a:spcPts val="0"/>
              </a:spcAft>
              <a:buNone/>
              <a:defRPr sz="1800">
                <a:solidFill>
                  <a:schemeClr val="accent6"/>
                </a:solidFill>
              </a:defRPr>
            </a:lvl8pPr>
            <a:lvl9pPr lvl="8">
              <a:lnSpc>
                <a:spcPct val="115000"/>
              </a:lnSpc>
              <a:spcBef>
                <a:spcPts val="0"/>
              </a:spcBef>
              <a:spcAft>
                <a:spcPts val="0"/>
              </a:spcAft>
              <a:buNone/>
              <a:defRPr sz="1800">
                <a:solidFill>
                  <a:schemeClr val="accent6"/>
                </a:solidFill>
              </a:defRPr>
            </a:lvl9pPr>
          </a:lstStyle>
          <a:p>
            <a:endParaRPr/>
          </a:p>
        </p:txBody>
      </p:sp>
      <p:sp>
        <p:nvSpPr>
          <p:cNvPr id="749" name="Google Shape;749;p29"/>
          <p:cNvSpPr txBox="1">
            <a:spLocks noGrp="1"/>
          </p:cNvSpPr>
          <p:nvPr>
            <p:ph type="title" idx="18"/>
          </p:nvPr>
        </p:nvSpPr>
        <p:spPr>
          <a:xfrm>
            <a:off x="228600" y="4774929"/>
            <a:ext cx="1939200" cy="189300"/>
          </a:xfrm>
          <a:prstGeom prst="rect">
            <a:avLst/>
          </a:prstGeom>
        </p:spPr>
        <p:txBody>
          <a:bodyPr spcFirstLastPara="1" wrap="square" lIns="0" tIns="0" rIns="0" bIns="0"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a:endParaRPr/>
          </a:p>
        </p:txBody>
      </p:sp>
    </p:spTree>
  </p:cSld>
  <p:clrMapOvr>
    <a:masterClrMapping/>
  </p:clrMapOvr>
  <p:extLst>
    <p:ext uri="{DCECCB84-F9BA-43D5-87BE-67443E8EF086}">
      <p15:sldGuideLst xmlns:p15="http://schemas.microsoft.com/office/powerpoint/2012/main">
        <p15:guide id="1" pos="4611">
          <p15:clr>
            <a:srgbClr val="E46962"/>
          </p15:clr>
        </p15:guide>
        <p15:guide id="2" pos="3431">
          <p15:clr>
            <a:srgbClr val="E46962"/>
          </p15:clr>
        </p15:guide>
        <p15:guide id="3" pos="2262">
          <p15:clr>
            <a:srgbClr val="E46962"/>
          </p15:clr>
        </p15:guide>
        <p15:guide id="4" pos="1173">
          <p15:clr>
            <a:srgbClr val="E46962"/>
          </p15:clr>
        </p15:guide>
        <p15:guide id="5" pos="1408">
          <p15:clr>
            <a:srgbClr val="E46962"/>
          </p15:clr>
        </p15:guide>
        <p15:guide id="6" pos="1175">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ree images with caption">
  <p:cSld name="BLANK_1_1_1_1_1_1_1_1_1_1_1_1_1_1_1_1_1_1_2">
    <p:bg>
      <p:bgPr>
        <a:solidFill>
          <a:schemeClr val="lt1"/>
        </a:solidFill>
        <a:effectLst/>
      </p:bgPr>
    </p:bg>
    <p:spTree>
      <p:nvGrpSpPr>
        <p:cNvPr id="1" name="Shape 750"/>
        <p:cNvGrpSpPr/>
        <p:nvPr/>
      </p:nvGrpSpPr>
      <p:grpSpPr>
        <a:xfrm>
          <a:off x="0" y="0"/>
          <a:ext cx="0" cy="0"/>
          <a:chOff x="0" y="0"/>
          <a:chExt cx="0" cy="0"/>
        </a:xfrm>
      </p:grpSpPr>
      <p:sp>
        <p:nvSpPr>
          <p:cNvPr id="751" name="Google Shape;751;p30"/>
          <p:cNvSpPr txBox="1">
            <a:spLocks noGrp="1"/>
          </p:cNvSpPr>
          <p:nvPr>
            <p:ph type="title"/>
          </p:nvPr>
        </p:nvSpPr>
        <p:spPr>
          <a:xfrm>
            <a:off x="38100" y="397750"/>
            <a:ext cx="1948200" cy="189300"/>
          </a:xfrm>
          <a:prstGeom prst="rect">
            <a:avLst/>
          </a:prstGeom>
        </p:spPr>
        <p:txBody>
          <a:bodyPr spcFirstLastPara="1" wrap="square" lIns="182875" tIns="91425" rIns="91425" bIns="91425" anchor="t" anchorCtr="0">
            <a:noAutofit/>
          </a:bodyPr>
          <a:lstStyle>
            <a:lvl1pPr lvl="0">
              <a:lnSpc>
                <a:spcPct val="70000"/>
              </a:lnSpc>
              <a:spcBef>
                <a:spcPts val="0"/>
              </a:spcBef>
              <a:spcAft>
                <a:spcPts val="0"/>
              </a:spcAft>
              <a:buNone/>
              <a:defRPr sz="1200">
                <a:solidFill>
                  <a:schemeClr val="dk2"/>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grpSp>
        <p:nvGrpSpPr>
          <p:cNvPr id="752" name="Google Shape;752;p30"/>
          <p:cNvGrpSpPr/>
          <p:nvPr/>
        </p:nvGrpSpPr>
        <p:grpSpPr>
          <a:xfrm rot="10800000">
            <a:off x="5657179" y="-1"/>
            <a:ext cx="3486840" cy="2906092"/>
            <a:chOff x="312900" y="2793625"/>
            <a:chExt cx="2221200" cy="1851250"/>
          </a:xfrm>
        </p:grpSpPr>
        <p:grpSp>
          <p:nvGrpSpPr>
            <p:cNvPr id="753" name="Google Shape;753;p30"/>
            <p:cNvGrpSpPr/>
            <p:nvPr/>
          </p:nvGrpSpPr>
          <p:grpSpPr>
            <a:xfrm>
              <a:off x="312900" y="2793625"/>
              <a:ext cx="1851000" cy="1851250"/>
              <a:chOff x="461225" y="3249175"/>
              <a:chExt cx="1851000" cy="1851250"/>
            </a:xfrm>
          </p:grpSpPr>
          <p:grpSp>
            <p:nvGrpSpPr>
              <p:cNvPr id="754" name="Google Shape;754;p30"/>
              <p:cNvGrpSpPr/>
              <p:nvPr/>
            </p:nvGrpSpPr>
            <p:grpSpPr>
              <a:xfrm>
                <a:off x="461225" y="3249175"/>
                <a:ext cx="1851000" cy="370200"/>
                <a:chOff x="461225" y="3249175"/>
                <a:chExt cx="1851000" cy="370200"/>
              </a:xfrm>
            </p:grpSpPr>
            <p:sp>
              <p:nvSpPr>
                <p:cNvPr id="755" name="Google Shape;755;p30"/>
                <p:cNvSpPr/>
                <p:nvPr/>
              </p:nvSpPr>
              <p:spPr>
                <a:xfrm>
                  <a:off x="4612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56" name="Google Shape;756;p30"/>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57" name="Google Shape;757;p30"/>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58" name="Google Shape;758;p30"/>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759" name="Google Shape;759;p30"/>
              <p:cNvGrpSpPr/>
              <p:nvPr/>
            </p:nvGrpSpPr>
            <p:grpSpPr>
              <a:xfrm>
                <a:off x="461225" y="3619500"/>
                <a:ext cx="1851000" cy="370200"/>
                <a:chOff x="461225" y="3249175"/>
                <a:chExt cx="1851000" cy="370200"/>
              </a:xfrm>
            </p:grpSpPr>
            <p:sp>
              <p:nvSpPr>
                <p:cNvPr id="760" name="Google Shape;760;p30"/>
                <p:cNvSpPr/>
                <p:nvPr/>
              </p:nvSpPr>
              <p:spPr>
                <a:xfrm>
                  <a:off x="4612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61" name="Google Shape;761;p30"/>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62" name="Google Shape;762;p30"/>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63" name="Google Shape;763;p30"/>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64" name="Google Shape;764;p30"/>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765" name="Google Shape;765;p30"/>
              <p:cNvGrpSpPr/>
              <p:nvPr/>
            </p:nvGrpSpPr>
            <p:grpSpPr>
              <a:xfrm>
                <a:off x="461225" y="3989700"/>
                <a:ext cx="1480800" cy="1110725"/>
                <a:chOff x="461225" y="3249175"/>
                <a:chExt cx="1480800" cy="1110725"/>
              </a:xfrm>
            </p:grpSpPr>
            <p:sp>
              <p:nvSpPr>
                <p:cNvPr id="766" name="Google Shape;766;p30"/>
                <p:cNvSpPr/>
                <p:nvPr/>
              </p:nvSpPr>
              <p:spPr>
                <a:xfrm>
                  <a:off x="4612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67" name="Google Shape;767;p30"/>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68" name="Google Shape;768;p30"/>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69" name="Google Shape;769;p30"/>
                <p:cNvSpPr/>
                <p:nvPr/>
              </p:nvSpPr>
              <p:spPr>
                <a:xfrm>
                  <a:off x="1201625" y="3989700"/>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770" name="Google Shape;770;p30"/>
              <p:cNvGrpSpPr/>
              <p:nvPr/>
            </p:nvGrpSpPr>
            <p:grpSpPr>
              <a:xfrm>
                <a:off x="831425" y="4360025"/>
                <a:ext cx="1480800" cy="370200"/>
                <a:chOff x="831425" y="3249175"/>
                <a:chExt cx="1480800" cy="370200"/>
              </a:xfrm>
            </p:grpSpPr>
            <p:sp>
              <p:nvSpPr>
                <p:cNvPr id="771" name="Google Shape;771;p30"/>
                <p:cNvSpPr/>
                <p:nvPr/>
              </p:nvSpPr>
              <p:spPr>
                <a:xfrm>
                  <a:off x="8314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72" name="Google Shape;772;p30"/>
                <p:cNvSpPr/>
                <p:nvPr/>
              </p:nvSpPr>
              <p:spPr>
                <a:xfrm>
                  <a:off x="12016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73" name="Google Shape;773;p30"/>
                <p:cNvSpPr/>
                <p:nvPr/>
              </p:nvSpPr>
              <p:spPr>
                <a:xfrm>
                  <a:off x="15718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74" name="Google Shape;774;p30"/>
                <p:cNvSpPr/>
                <p:nvPr/>
              </p:nvSpPr>
              <p:spPr>
                <a:xfrm>
                  <a:off x="1942025" y="324917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775" name="Google Shape;775;p30"/>
            <p:cNvSpPr/>
            <p:nvPr/>
          </p:nvSpPr>
          <p:spPr>
            <a:xfrm>
              <a:off x="2163900" y="2793625"/>
              <a:ext cx="370200" cy="370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776" name="Google Shape;776;p30"/>
          <p:cNvSpPr>
            <a:spLocks noGrp="1"/>
          </p:cNvSpPr>
          <p:nvPr>
            <p:ph type="pic" idx="2"/>
          </p:nvPr>
        </p:nvSpPr>
        <p:spPr>
          <a:xfrm>
            <a:off x="1200750" y="984738"/>
            <a:ext cx="1649400" cy="1649400"/>
          </a:xfrm>
          <a:prstGeom prst="ellipse">
            <a:avLst/>
          </a:prstGeom>
          <a:noFill/>
          <a:ln>
            <a:noFill/>
          </a:ln>
        </p:spPr>
      </p:sp>
      <p:sp>
        <p:nvSpPr>
          <p:cNvPr id="777" name="Google Shape;777;p30"/>
          <p:cNvSpPr>
            <a:spLocks noGrp="1"/>
          </p:cNvSpPr>
          <p:nvPr>
            <p:ph type="pic" idx="3"/>
          </p:nvPr>
        </p:nvSpPr>
        <p:spPr>
          <a:xfrm>
            <a:off x="3747300" y="921988"/>
            <a:ext cx="1649400" cy="1649400"/>
          </a:xfrm>
          <a:prstGeom prst="ellipse">
            <a:avLst/>
          </a:prstGeom>
          <a:noFill/>
          <a:ln>
            <a:noFill/>
          </a:ln>
        </p:spPr>
      </p:sp>
      <p:sp>
        <p:nvSpPr>
          <p:cNvPr id="778" name="Google Shape;778;p30"/>
          <p:cNvSpPr>
            <a:spLocks noGrp="1"/>
          </p:cNvSpPr>
          <p:nvPr>
            <p:ph type="pic" idx="4"/>
          </p:nvPr>
        </p:nvSpPr>
        <p:spPr>
          <a:xfrm>
            <a:off x="6080650" y="941438"/>
            <a:ext cx="1649400" cy="1649400"/>
          </a:xfrm>
          <a:prstGeom prst="ellipse">
            <a:avLst/>
          </a:prstGeom>
          <a:noFill/>
          <a:ln>
            <a:noFill/>
          </a:ln>
        </p:spPr>
      </p:sp>
      <p:sp>
        <p:nvSpPr>
          <p:cNvPr id="779" name="Google Shape;779;p30"/>
          <p:cNvSpPr txBox="1">
            <a:spLocks noGrp="1"/>
          </p:cNvSpPr>
          <p:nvPr>
            <p:ph type="subTitle" idx="1"/>
          </p:nvPr>
        </p:nvSpPr>
        <p:spPr>
          <a:xfrm>
            <a:off x="947750" y="3353900"/>
            <a:ext cx="2086800" cy="13476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780" name="Google Shape;780;p30"/>
          <p:cNvSpPr txBox="1">
            <a:spLocks noGrp="1"/>
          </p:cNvSpPr>
          <p:nvPr>
            <p:ph type="title" idx="5"/>
          </p:nvPr>
        </p:nvSpPr>
        <p:spPr>
          <a:xfrm>
            <a:off x="1111850" y="3061625"/>
            <a:ext cx="1758600" cy="2733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a:endParaRPr/>
          </a:p>
        </p:txBody>
      </p:sp>
      <p:sp>
        <p:nvSpPr>
          <p:cNvPr id="781" name="Google Shape;781;p30"/>
          <p:cNvSpPr txBox="1">
            <a:spLocks noGrp="1"/>
          </p:cNvSpPr>
          <p:nvPr>
            <p:ph type="subTitle" idx="6"/>
          </p:nvPr>
        </p:nvSpPr>
        <p:spPr>
          <a:xfrm>
            <a:off x="3528600" y="3353900"/>
            <a:ext cx="2086800" cy="13476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782" name="Google Shape;782;p30"/>
          <p:cNvSpPr txBox="1">
            <a:spLocks noGrp="1"/>
          </p:cNvSpPr>
          <p:nvPr>
            <p:ph type="title" idx="7"/>
          </p:nvPr>
        </p:nvSpPr>
        <p:spPr>
          <a:xfrm>
            <a:off x="3692700" y="3061625"/>
            <a:ext cx="1758600" cy="2733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a:endParaRPr/>
          </a:p>
        </p:txBody>
      </p:sp>
      <p:sp>
        <p:nvSpPr>
          <p:cNvPr id="783" name="Google Shape;783;p30"/>
          <p:cNvSpPr txBox="1">
            <a:spLocks noGrp="1"/>
          </p:cNvSpPr>
          <p:nvPr>
            <p:ph type="subTitle" idx="8"/>
          </p:nvPr>
        </p:nvSpPr>
        <p:spPr>
          <a:xfrm>
            <a:off x="5861950" y="3353900"/>
            <a:ext cx="2086800" cy="13476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784" name="Google Shape;784;p30"/>
          <p:cNvSpPr txBox="1">
            <a:spLocks noGrp="1"/>
          </p:cNvSpPr>
          <p:nvPr>
            <p:ph type="title" idx="9"/>
          </p:nvPr>
        </p:nvSpPr>
        <p:spPr>
          <a:xfrm>
            <a:off x="6026050" y="3061625"/>
            <a:ext cx="1758600" cy="2733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a:endParaRPr/>
          </a:p>
        </p:txBody>
      </p:sp>
      <p:sp>
        <p:nvSpPr>
          <p:cNvPr id="785" name="Google Shape;785;p30"/>
          <p:cNvSpPr txBox="1">
            <a:spLocks noGrp="1"/>
          </p:cNvSpPr>
          <p:nvPr>
            <p:ph type="title" idx="13"/>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a:endParaRPr/>
          </a:p>
        </p:txBody>
      </p:sp>
      <p:sp>
        <p:nvSpPr>
          <p:cNvPr id="786" name="Google Shape;786;p30"/>
          <p:cNvSpPr txBox="1">
            <a:spLocks noGrp="1"/>
          </p:cNvSpPr>
          <p:nvPr>
            <p:ph type="title" idx="14"/>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 Alt 2">
  <p:cSld name="BLANK_1_1_2">
    <p:spTree>
      <p:nvGrpSpPr>
        <p:cNvPr id="1" name="Shape 74"/>
        <p:cNvGrpSpPr/>
        <p:nvPr/>
      </p:nvGrpSpPr>
      <p:grpSpPr>
        <a:xfrm>
          <a:off x="0" y="0"/>
          <a:ext cx="0" cy="0"/>
          <a:chOff x="0" y="0"/>
          <a:chExt cx="0" cy="0"/>
        </a:xfrm>
      </p:grpSpPr>
      <p:grpSp>
        <p:nvGrpSpPr>
          <p:cNvPr id="75" name="Google Shape;75;p4"/>
          <p:cNvGrpSpPr/>
          <p:nvPr/>
        </p:nvGrpSpPr>
        <p:grpSpPr>
          <a:xfrm flipH="1">
            <a:off x="6169505" y="228779"/>
            <a:ext cx="2979740" cy="1986829"/>
            <a:chOff x="312900" y="2793625"/>
            <a:chExt cx="2221200" cy="1481050"/>
          </a:xfrm>
        </p:grpSpPr>
        <p:grpSp>
          <p:nvGrpSpPr>
            <p:cNvPr id="76" name="Google Shape;76;p4"/>
            <p:cNvGrpSpPr/>
            <p:nvPr/>
          </p:nvGrpSpPr>
          <p:grpSpPr>
            <a:xfrm>
              <a:off x="312900" y="2793625"/>
              <a:ext cx="1851000" cy="1481050"/>
              <a:chOff x="461225" y="3249175"/>
              <a:chExt cx="1851000" cy="1481050"/>
            </a:xfrm>
          </p:grpSpPr>
          <p:grpSp>
            <p:nvGrpSpPr>
              <p:cNvPr id="77" name="Google Shape;77;p4"/>
              <p:cNvGrpSpPr/>
              <p:nvPr/>
            </p:nvGrpSpPr>
            <p:grpSpPr>
              <a:xfrm>
                <a:off x="461225" y="3249175"/>
                <a:ext cx="1851000" cy="370200"/>
                <a:chOff x="461225" y="3249175"/>
                <a:chExt cx="1851000" cy="370200"/>
              </a:xfrm>
            </p:grpSpPr>
            <p:sp>
              <p:nvSpPr>
                <p:cNvPr id="78" name="Google Shape;78;p4"/>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79" name="Google Shape;79;p4"/>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0" name="Google Shape;80;p4"/>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1" name="Google Shape;81;p4"/>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2" name="Google Shape;82;p4"/>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83" name="Google Shape;83;p4"/>
              <p:cNvGrpSpPr/>
              <p:nvPr/>
            </p:nvGrpSpPr>
            <p:grpSpPr>
              <a:xfrm>
                <a:off x="461225" y="3619500"/>
                <a:ext cx="1851000" cy="370200"/>
                <a:chOff x="461225" y="3249175"/>
                <a:chExt cx="1851000" cy="370200"/>
              </a:xfrm>
            </p:grpSpPr>
            <p:sp>
              <p:nvSpPr>
                <p:cNvPr id="84" name="Google Shape;84;p4"/>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5" name="Google Shape;85;p4"/>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6" name="Google Shape;86;p4"/>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7" name="Google Shape;87;p4"/>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88" name="Google Shape;88;p4"/>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89" name="Google Shape;89;p4"/>
              <p:cNvGrpSpPr/>
              <p:nvPr/>
            </p:nvGrpSpPr>
            <p:grpSpPr>
              <a:xfrm>
                <a:off x="461225" y="3989700"/>
                <a:ext cx="1851000" cy="370200"/>
                <a:chOff x="461225" y="3249175"/>
                <a:chExt cx="1851000" cy="370200"/>
              </a:xfrm>
            </p:grpSpPr>
            <p:sp>
              <p:nvSpPr>
                <p:cNvPr id="90" name="Google Shape;90;p4"/>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91" name="Google Shape;91;p4"/>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92" name="Google Shape;92;p4"/>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93" name="Google Shape;93;p4"/>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94" name="Google Shape;94;p4"/>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95" name="Google Shape;95;p4"/>
              <p:cNvGrpSpPr/>
              <p:nvPr/>
            </p:nvGrpSpPr>
            <p:grpSpPr>
              <a:xfrm>
                <a:off x="461225" y="4360025"/>
                <a:ext cx="1851000" cy="370200"/>
                <a:chOff x="461225" y="3249175"/>
                <a:chExt cx="1851000" cy="370200"/>
              </a:xfrm>
            </p:grpSpPr>
            <p:sp>
              <p:nvSpPr>
                <p:cNvPr id="96" name="Google Shape;96;p4"/>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97" name="Google Shape;97;p4"/>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98" name="Google Shape;98;p4"/>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99" name="Google Shape;99;p4"/>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00" name="Google Shape;100;p4"/>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101" name="Google Shape;101;p4"/>
            <p:cNvSpPr/>
            <p:nvPr/>
          </p:nvSpPr>
          <p:spPr>
            <a:xfrm>
              <a:off x="2163900" y="279362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102" name="Google Shape;102;p4"/>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103" name="Google Shape;103;p4"/>
          <p:cNvSpPr/>
          <p:nvPr/>
        </p:nvSpPr>
        <p:spPr>
          <a:xfrm flipH="1">
            <a:off x="8423546" y="3087297"/>
            <a:ext cx="725708" cy="1448283"/>
          </a:xfrm>
          <a:custGeom>
            <a:avLst/>
            <a:gdLst/>
            <a:ahLst/>
            <a:cxnLst/>
            <a:rect l="l" t="t" r="r" b="b"/>
            <a:pathLst>
              <a:path w="25297" h="50476" extrusionOk="0">
                <a:moveTo>
                  <a:pt x="1" y="1"/>
                </a:moveTo>
                <a:lnTo>
                  <a:pt x="1" y="50475"/>
                </a:lnTo>
                <a:lnTo>
                  <a:pt x="2694" y="50358"/>
                </a:lnTo>
                <a:lnTo>
                  <a:pt x="5154" y="50007"/>
                </a:lnTo>
                <a:lnTo>
                  <a:pt x="7613" y="49304"/>
                </a:lnTo>
                <a:lnTo>
                  <a:pt x="9838" y="48484"/>
                </a:lnTo>
                <a:lnTo>
                  <a:pt x="12063" y="47430"/>
                </a:lnTo>
                <a:lnTo>
                  <a:pt x="14171" y="46142"/>
                </a:lnTo>
                <a:lnTo>
                  <a:pt x="16162" y="44737"/>
                </a:lnTo>
                <a:lnTo>
                  <a:pt x="17919" y="43097"/>
                </a:lnTo>
                <a:lnTo>
                  <a:pt x="19558" y="41341"/>
                </a:lnTo>
                <a:lnTo>
                  <a:pt x="20964" y="39350"/>
                </a:lnTo>
                <a:lnTo>
                  <a:pt x="22252" y="37242"/>
                </a:lnTo>
                <a:lnTo>
                  <a:pt x="23306" y="35017"/>
                </a:lnTo>
                <a:lnTo>
                  <a:pt x="24126" y="32792"/>
                </a:lnTo>
                <a:lnTo>
                  <a:pt x="24828" y="30332"/>
                </a:lnTo>
                <a:lnTo>
                  <a:pt x="25180" y="27873"/>
                </a:lnTo>
                <a:lnTo>
                  <a:pt x="25297" y="25296"/>
                </a:lnTo>
                <a:lnTo>
                  <a:pt x="25180" y="22720"/>
                </a:lnTo>
                <a:lnTo>
                  <a:pt x="24828" y="20144"/>
                </a:lnTo>
                <a:lnTo>
                  <a:pt x="24126" y="17801"/>
                </a:lnTo>
                <a:lnTo>
                  <a:pt x="23306" y="15459"/>
                </a:lnTo>
                <a:lnTo>
                  <a:pt x="22252" y="13234"/>
                </a:lnTo>
                <a:lnTo>
                  <a:pt x="20964" y="11126"/>
                </a:lnTo>
                <a:lnTo>
                  <a:pt x="19558" y="9252"/>
                </a:lnTo>
                <a:lnTo>
                  <a:pt x="17919" y="7379"/>
                </a:lnTo>
                <a:lnTo>
                  <a:pt x="16162" y="5739"/>
                </a:lnTo>
                <a:lnTo>
                  <a:pt x="14171" y="4334"/>
                </a:lnTo>
                <a:lnTo>
                  <a:pt x="12063" y="3046"/>
                </a:lnTo>
                <a:lnTo>
                  <a:pt x="9838" y="1992"/>
                </a:lnTo>
                <a:lnTo>
                  <a:pt x="7613" y="1172"/>
                </a:lnTo>
                <a:lnTo>
                  <a:pt x="5154" y="586"/>
                </a:lnTo>
                <a:lnTo>
                  <a:pt x="2694" y="118"/>
                </a:lnTo>
                <a:lnTo>
                  <a:pt x="1" y="1"/>
                </a:lnTo>
                <a:close/>
              </a:path>
            </a:pathLst>
          </a:custGeom>
          <a:gradFill>
            <a:gsLst>
              <a:gs pos="0">
                <a:schemeClr val="accent3"/>
              </a:gs>
              <a:gs pos="56000">
                <a:schemeClr val="accent1"/>
              </a:gs>
              <a:gs pos="100000">
                <a:schemeClr val="accent1"/>
              </a:gs>
            </a:gsLst>
            <a:lin ang="13500032" scaled="0"/>
          </a:gradFill>
          <a:ln>
            <a:noFill/>
          </a:ln>
          <a:effectLst>
            <a:outerShdw blurRad="485775" dist="76200" dir="7800000" algn="bl" rotWithShape="0">
              <a:schemeClr val="accent1">
                <a:alpha val="27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04" name="Google Shape;104;p4"/>
          <p:cNvSpPr/>
          <p:nvPr/>
        </p:nvSpPr>
        <p:spPr>
          <a:xfrm rot="-5400000">
            <a:off x="4618961" y="3068375"/>
            <a:ext cx="1486200" cy="1486200"/>
          </a:xfrm>
          <a:prstGeom prst="ellipse">
            <a:avLst/>
          </a:prstGeom>
          <a:gradFill>
            <a:gsLst>
              <a:gs pos="0">
                <a:schemeClr val="accent3"/>
              </a:gs>
              <a:gs pos="56000">
                <a:schemeClr val="accent1"/>
              </a:gs>
              <a:gs pos="100000">
                <a:schemeClr val="accent1"/>
              </a:gs>
            </a:gsLst>
            <a:lin ang="13500032" scaled="0"/>
          </a:gradFill>
          <a:ln>
            <a:noFill/>
          </a:ln>
          <a:effectLst>
            <a:outerShdw blurRad="328613" dist="28575" dir="2700000" algn="bl" rotWithShape="0">
              <a:schemeClr val="accent1">
                <a:alpha val="28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05" name="Google Shape;105;p4"/>
          <p:cNvSpPr/>
          <p:nvPr/>
        </p:nvSpPr>
        <p:spPr>
          <a:xfrm>
            <a:off x="6521248" y="3068375"/>
            <a:ext cx="1486200" cy="1486200"/>
          </a:xfrm>
          <a:prstGeom prst="ellipse">
            <a:avLst/>
          </a:prstGeom>
          <a:gradFill>
            <a:gsLst>
              <a:gs pos="0">
                <a:schemeClr val="accent3"/>
              </a:gs>
              <a:gs pos="35000">
                <a:schemeClr val="accent3"/>
              </a:gs>
              <a:gs pos="100000">
                <a:schemeClr val="accent1"/>
              </a:gs>
            </a:gsLst>
            <a:lin ang="8099331" scaled="0"/>
          </a:gradFill>
          <a:ln>
            <a:noFill/>
          </a:ln>
          <a:effectLst>
            <a:outerShdw blurRad="342900" dist="38100" dir="5400000" algn="bl" rotWithShape="0">
              <a:schemeClr val="accent3">
                <a:alpha val="3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06" name="Google Shape;106;p4"/>
          <p:cNvSpPr txBox="1">
            <a:spLocks noGrp="1"/>
          </p:cNvSpPr>
          <p:nvPr>
            <p:ph type="body" idx="1"/>
          </p:nvPr>
        </p:nvSpPr>
        <p:spPr>
          <a:xfrm>
            <a:off x="115025" y="908975"/>
            <a:ext cx="5369100" cy="2478000"/>
          </a:xfrm>
          <a:prstGeom prst="rect">
            <a:avLst/>
          </a:prstGeom>
        </p:spPr>
        <p:txBody>
          <a:bodyPr spcFirstLastPara="1" wrap="square" lIns="91425" tIns="0" rIns="91425" bIns="91425" anchor="t" anchorCtr="0">
            <a:noAutofit/>
          </a:bodyPr>
          <a:lstStyle>
            <a:lvl1pPr marL="457200" lvl="0" indent="-457200">
              <a:spcBef>
                <a:spcPts val="0"/>
              </a:spcBef>
              <a:spcAft>
                <a:spcPts val="0"/>
              </a:spcAft>
              <a:buClr>
                <a:schemeClr val="lt1"/>
              </a:buClr>
              <a:buSzPts val="3600"/>
              <a:buFont typeface="IBM Plex Sans"/>
              <a:buChar char="●"/>
              <a:defRPr sz="3600">
                <a:latin typeface="IBM Plex Sans"/>
                <a:ea typeface="IBM Plex Sans"/>
                <a:cs typeface="IBM Plex Sans"/>
                <a:sym typeface="IBM Plex Sans"/>
              </a:defRPr>
            </a:lvl1pPr>
            <a:lvl2pPr marL="914400" lvl="1" indent="-4572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2pPr>
            <a:lvl3pPr marL="1371600" lvl="2" indent="-4572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3pPr>
            <a:lvl4pPr marL="1828800" lvl="3" indent="-4572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4pPr>
            <a:lvl5pPr marL="2286000" lvl="4" indent="-4572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5pPr>
            <a:lvl6pPr marL="2743200" lvl="5" indent="-4572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6pPr>
            <a:lvl7pPr marL="3200400" lvl="6" indent="-4572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7pPr>
            <a:lvl8pPr marL="3657600" lvl="7" indent="-4572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8pPr>
            <a:lvl9pPr marL="4114800" lvl="8" indent="-457200">
              <a:spcBef>
                <a:spcPts val="800"/>
              </a:spcBef>
              <a:spcAft>
                <a:spcPts val="800"/>
              </a:spcAft>
              <a:buClr>
                <a:schemeClr val="lt1"/>
              </a:buClr>
              <a:buSzPts val="3600"/>
              <a:buFont typeface="IBM Plex Sans"/>
              <a:buChar char="■"/>
              <a:defRPr sz="3600">
                <a:latin typeface="IBM Plex Sans"/>
                <a:ea typeface="IBM Plex Sans"/>
                <a:cs typeface="IBM Plex Sans"/>
                <a:sym typeface="IBM Plex Sans"/>
              </a:defRPr>
            </a:lvl9pPr>
          </a:lstStyle>
          <a:p>
            <a:endParaRPr/>
          </a:p>
        </p:txBody>
      </p:sp>
      <p:sp>
        <p:nvSpPr>
          <p:cNvPr id="107" name="Google Shape;107;p4"/>
          <p:cNvSpPr txBox="1">
            <a:spLocks noGrp="1"/>
          </p:cNvSpPr>
          <p:nvPr>
            <p:ph type="title" idx="2"/>
          </p:nvPr>
        </p:nvSpPr>
        <p:spPr>
          <a:xfrm>
            <a:off x="115025" y="502775"/>
            <a:ext cx="4183800" cy="4062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1600">
                <a:solidFill>
                  <a:schemeClr val="accent3"/>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3600">
                <a:solidFill>
                  <a:schemeClr val="accent3"/>
                </a:solidFill>
              </a:defRPr>
            </a:lvl2pPr>
            <a:lvl3pPr lvl="2">
              <a:lnSpc>
                <a:spcPct val="115000"/>
              </a:lnSpc>
              <a:spcBef>
                <a:spcPts val="0"/>
              </a:spcBef>
              <a:spcAft>
                <a:spcPts val="0"/>
              </a:spcAft>
              <a:buNone/>
              <a:defRPr sz="3600">
                <a:solidFill>
                  <a:schemeClr val="accent3"/>
                </a:solidFill>
              </a:defRPr>
            </a:lvl3pPr>
            <a:lvl4pPr lvl="3">
              <a:lnSpc>
                <a:spcPct val="115000"/>
              </a:lnSpc>
              <a:spcBef>
                <a:spcPts val="0"/>
              </a:spcBef>
              <a:spcAft>
                <a:spcPts val="0"/>
              </a:spcAft>
              <a:buNone/>
              <a:defRPr sz="3600">
                <a:solidFill>
                  <a:schemeClr val="accent3"/>
                </a:solidFill>
              </a:defRPr>
            </a:lvl4pPr>
            <a:lvl5pPr lvl="4">
              <a:lnSpc>
                <a:spcPct val="115000"/>
              </a:lnSpc>
              <a:spcBef>
                <a:spcPts val="0"/>
              </a:spcBef>
              <a:spcAft>
                <a:spcPts val="0"/>
              </a:spcAft>
              <a:buNone/>
              <a:defRPr sz="3600">
                <a:solidFill>
                  <a:schemeClr val="accent3"/>
                </a:solidFill>
              </a:defRPr>
            </a:lvl5pPr>
            <a:lvl6pPr lvl="5">
              <a:lnSpc>
                <a:spcPct val="115000"/>
              </a:lnSpc>
              <a:spcBef>
                <a:spcPts val="0"/>
              </a:spcBef>
              <a:spcAft>
                <a:spcPts val="0"/>
              </a:spcAft>
              <a:buNone/>
              <a:defRPr sz="3600">
                <a:solidFill>
                  <a:schemeClr val="accent3"/>
                </a:solidFill>
              </a:defRPr>
            </a:lvl6pPr>
            <a:lvl7pPr lvl="6">
              <a:lnSpc>
                <a:spcPct val="115000"/>
              </a:lnSpc>
              <a:spcBef>
                <a:spcPts val="0"/>
              </a:spcBef>
              <a:spcAft>
                <a:spcPts val="0"/>
              </a:spcAft>
              <a:buNone/>
              <a:defRPr sz="3600">
                <a:solidFill>
                  <a:schemeClr val="accent3"/>
                </a:solidFill>
              </a:defRPr>
            </a:lvl7pPr>
            <a:lvl8pPr lvl="7">
              <a:lnSpc>
                <a:spcPct val="115000"/>
              </a:lnSpc>
              <a:spcBef>
                <a:spcPts val="0"/>
              </a:spcBef>
              <a:spcAft>
                <a:spcPts val="0"/>
              </a:spcAft>
              <a:buNone/>
              <a:defRPr sz="3600">
                <a:solidFill>
                  <a:schemeClr val="accent3"/>
                </a:solidFill>
              </a:defRPr>
            </a:lvl8pPr>
            <a:lvl9pPr lvl="8">
              <a:lnSpc>
                <a:spcPct val="115000"/>
              </a:lnSpc>
              <a:spcBef>
                <a:spcPts val="0"/>
              </a:spcBef>
              <a:spcAft>
                <a:spcPts val="0"/>
              </a:spcAft>
              <a:buNone/>
              <a:defRPr sz="3600">
                <a:solidFill>
                  <a:schemeClr val="accent3"/>
                </a:solidFill>
              </a:defRPr>
            </a:lvl9pPr>
          </a:lstStyle>
          <a:p>
            <a:endParaRPr/>
          </a:p>
        </p:txBody>
      </p:sp>
      <p:sp>
        <p:nvSpPr>
          <p:cNvPr id="108" name="Google Shape;108;p4"/>
          <p:cNvSpPr txBox="1">
            <a:spLocks noGrp="1"/>
          </p:cNvSpPr>
          <p:nvPr>
            <p:ph type="title" idx="3"/>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87"/>
        <p:cNvGrpSpPr/>
        <p:nvPr/>
      </p:nvGrpSpPr>
      <p:grpSpPr>
        <a:xfrm>
          <a:off x="0" y="0"/>
          <a:ext cx="0" cy="0"/>
          <a:chOff x="0" y="0"/>
          <a:chExt cx="0" cy="0"/>
        </a:xfrm>
      </p:grpSpPr>
      <p:sp>
        <p:nvSpPr>
          <p:cNvPr id="788" name="Google Shape;788;p3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789" name="Google Shape;789;p3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790"/>
        <p:cNvGrpSpPr/>
        <p:nvPr/>
      </p:nvGrpSpPr>
      <p:grpSpPr>
        <a:xfrm>
          <a:off x="0" y="0"/>
          <a:ext cx="0" cy="0"/>
          <a:chOff x="0" y="0"/>
          <a:chExt cx="0" cy="0"/>
        </a:xfrm>
      </p:grpSpPr>
      <p:sp>
        <p:nvSpPr>
          <p:cNvPr id="791" name="Google Shape;791;p3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792"/>
        <p:cNvGrpSpPr/>
        <p:nvPr/>
      </p:nvGrpSpPr>
      <p:grpSpPr>
        <a:xfrm>
          <a:off x="0" y="0"/>
          <a:ext cx="0" cy="0"/>
          <a:chOff x="0" y="0"/>
          <a:chExt cx="0" cy="0"/>
        </a:xfrm>
      </p:grpSpPr>
      <p:sp>
        <p:nvSpPr>
          <p:cNvPr id="793" name="Google Shape;793;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94" name="Google Shape;794;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795"/>
        <p:cNvGrpSpPr/>
        <p:nvPr/>
      </p:nvGrpSpPr>
      <p:grpSpPr>
        <a:xfrm>
          <a:off x="0" y="0"/>
          <a:ext cx="0" cy="0"/>
          <a:chOff x="0" y="0"/>
          <a:chExt cx="0" cy="0"/>
        </a:xfrm>
      </p:grpSpPr>
      <p:sp>
        <p:nvSpPr>
          <p:cNvPr id="796" name="Google Shape;796;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97" name="Google Shape;797;p3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798" name="Google Shape;798;p3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99"/>
        <p:cNvGrpSpPr/>
        <p:nvPr/>
      </p:nvGrpSpPr>
      <p:grpSpPr>
        <a:xfrm>
          <a:off x="0" y="0"/>
          <a:ext cx="0" cy="0"/>
          <a:chOff x="0" y="0"/>
          <a:chExt cx="0" cy="0"/>
        </a:xfrm>
      </p:grpSpPr>
      <p:sp>
        <p:nvSpPr>
          <p:cNvPr id="800" name="Google Shape;800;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01"/>
        <p:cNvGrpSpPr/>
        <p:nvPr/>
      </p:nvGrpSpPr>
      <p:grpSpPr>
        <a:xfrm>
          <a:off x="0" y="0"/>
          <a:ext cx="0" cy="0"/>
          <a:chOff x="0" y="0"/>
          <a:chExt cx="0" cy="0"/>
        </a:xfrm>
      </p:grpSpPr>
      <p:sp>
        <p:nvSpPr>
          <p:cNvPr id="802" name="Google Shape;802;p3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03" name="Google Shape;803;p3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04"/>
        <p:cNvGrpSpPr/>
        <p:nvPr/>
      </p:nvGrpSpPr>
      <p:grpSpPr>
        <a:xfrm>
          <a:off x="0" y="0"/>
          <a:ext cx="0" cy="0"/>
          <a:chOff x="0" y="0"/>
          <a:chExt cx="0" cy="0"/>
        </a:xfrm>
      </p:grpSpPr>
      <p:sp>
        <p:nvSpPr>
          <p:cNvPr id="805" name="Google Shape;805;p3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6"/>
        <p:cNvGrpSpPr/>
        <p:nvPr/>
      </p:nvGrpSpPr>
      <p:grpSpPr>
        <a:xfrm>
          <a:off x="0" y="0"/>
          <a:ext cx="0" cy="0"/>
          <a:chOff x="0" y="0"/>
          <a:chExt cx="0" cy="0"/>
        </a:xfrm>
      </p:grpSpPr>
      <p:sp>
        <p:nvSpPr>
          <p:cNvPr id="807" name="Google Shape;807;p3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08" name="Google Shape;808;p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809" name="Google Shape;809;p3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10"/>
        <p:cNvGrpSpPr/>
        <p:nvPr/>
      </p:nvGrpSpPr>
      <p:grpSpPr>
        <a:xfrm>
          <a:off x="0" y="0"/>
          <a:ext cx="0" cy="0"/>
          <a:chOff x="0" y="0"/>
          <a:chExt cx="0" cy="0"/>
        </a:xfrm>
      </p:grpSpPr>
      <p:sp>
        <p:nvSpPr>
          <p:cNvPr id="811" name="Google Shape;811;p3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spcBef>
                <a:spcPts val="0"/>
              </a:spcBef>
              <a:spcAft>
                <a:spcPts val="0"/>
              </a:spcAft>
              <a:buSzPts val="1200"/>
              <a:buNone/>
              <a:defRPr/>
            </a:lvl1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1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 Alt 1">
  <p:cSld name="BLANK_1_1_1">
    <p:spTree>
      <p:nvGrpSpPr>
        <p:cNvPr id="1" name="Shape 109"/>
        <p:cNvGrpSpPr/>
        <p:nvPr/>
      </p:nvGrpSpPr>
      <p:grpSpPr>
        <a:xfrm>
          <a:off x="0" y="0"/>
          <a:ext cx="0" cy="0"/>
          <a:chOff x="0" y="0"/>
          <a:chExt cx="0" cy="0"/>
        </a:xfrm>
      </p:grpSpPr>
      <p:grpSp>
        <p:nvGrpSpPr>
          <p:cNvPr id="110" name="Google Shape;110;p5"/>
          <p:cNvGrpSpPr/>
          <p:nvPr/>
        </p:nvGrpSpPr>
        <p:grpSpPr>
          <a:xfrm>
            <a:off x="228600" y="2793625"/>
            <a:ext cx="2221200" cy="1481050"/>
            <a:chOff x="312900" y="2793625"/>
            <a:chExt cx="2221200" cy="1481050"/>
          </a:xfrm>
        </p:grpSpPr>
        <p:grpSp>
          <p:nvGrpSpPr>
            <p:cNvPr id="111" name="Google Shape;111;p5"/>
            <p:cNvGrpSpPr/>
            <p:nvPr/>
          </p:nvGrpSpPr>
          <p:grpSpPr>
            <a:xfrm>
              <a:off x="312900" y="2793625"/>
              <a:ext cx="1851000" cy="1481050"/>
              <a:chOff x="461225" y="3249175"/>
              <a:chExt cx="1851000" cy="1481050"/>
            </a:xfrm>
          </p:grpSpPr>
          <p:grpSp>
            <p:nvGrpSpPr>
              <p:cNvPr id="112" name="Google Shape;112;p5"/>
              <p:cNvGrpSpPr/>
              <p:nvPr/>
            </p:nvGrpSpPr>
            <p:grpSpPr>
              <a:xfrm>
                <a:off x="461225" y="3249175"/>
                <a:ext cx="1851000" cy="370200"/>
                <a:chOff x="461225" y="3249175"/>
                <a:chExt cx="1851000" cy="370200"/>
              </a:xfrm>
            </p:grpSpPr>
            <p:sp>
              <p:nvSpPr>
                <p:cNvPr id="113" name="Google Shape;113;p5"/>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14" name="Google Shape;114;p5"/>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15" name="Google Shape;115;p5"/>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16" name="Google Shape;116;p5"/>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17" name="Google Shape;117;p5"/>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118" name="Google Shape;118;p5"/>
              <p:cNvGrpSpPr/>
              <p:nvPr/>
            </p:nvGrpSpPr>
            <p:grpSpPr>
              <a:xfrm>
                <a:off x="461225" y="3619500"/>
                <a:ext cx="1851000" cy="370200"/>
                <a:chOff x="461225" y="3249175"/>
                <a:chExt cx="1851000" cy="370200"/>
              </a:xfrm>
            </p:grpSpPr>
            <p:sp>
              <p:nvSpPr>
                <p:cNvPr id="119" name="Google Shape;119;p5"/>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20" name="Google Shape;120;p5"/>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21" name="Google Shape;121;p5"/>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22" name="Google Shape;122;p5"/>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23" name="Google Shape;123;p5"/>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124" name="Google Shape;124;p5"/>
              <p:cNvGrpSpPr/>
              <p:nvPr/>
            </p:nvGrpSpPr>
            <p:grpSpPr>
              <a:xfrm>
                <a:off x="461225" y="3989700"/>
                <a:ext cx="1851000" cy="370200"/>
                <a:chOff x="461225" y="3249175"/>
                <a:chExt cx="1851000" cy="370200"/>
              </a:xfrm>
            </p:grpSpPr>
            <p:sp>
              <p:nvSpPr>
                <p:cNvPr id="125" name="Google Shape;125;p5"/>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26" name="Google Shape;126;p5"/>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27" name="Google Shape;127;p5"/>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28" name="Google Shape;128;p5"/>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29" name="Google Shape;129;p5"/>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130" name="Google Shape;130;p5"/>
              <p:cNvGrpSpPr/>
              <p:nvPr/>
            </p:nvGrpSpPr>
            <p:grpSpPr>
              <a:xfrm>
                <a:off x="461225" y="4360025"/>
                <a:ext cx="1851000" cy="370200"/>
                <a:chOff x="461225" y="3249175"/>
                <a:chExt cx="1851000" cy="370200"/>
              </a:xfrm>
            </p:grpSpPr>
            <p:sp>
              <p:nvSpPr>
                <p:cNvPr id="131" name="Google Shape;131;p5"/>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32" name="Google Shape;132;p5"/>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33" name="Google Shape;133;p5"/>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34" name="Google Shape;134;p5"/>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35" name="Google Shape;135;p5"/>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136" name="Google Shape;136;p5"/>
            <p:cNvSpPr/>
            <p:nvPr/>
          </p:nvSpPr>
          <p:spPr>
            <a:xfrm>
              <a:off x="2163900" y="279362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137" name="Google Shape;137;p5"/>
          <p:cNvGrpSpPr/>
          <p:nvPr/>
        </p:nvGrpSpPr>
        <p:grpSpPr>
          <a:xfrm>
            <a:off x="7663200" y="-725"/>
            <a:ext cx="1480800" cy="1396025"/>
            <a:chOff x="461225" y="3334200"/>
            <a:chExt cx="1480800" cy="1396025"/>
          </a:xfrm>
        </p:grpSpPr>
        <p:grpSp>
          <p:nvGrpSpPr>
            <p:cNvPr id="138" name="Google Shape;138;p5"/>
            <p:cNvGrpSpPr/>
            <p:nvPr/>
          </p:nvGrpSpPr>
          <p:grpSpPr>
            <a:xfrm>
              <a:off x="461225" y="3334200"/>
              <a:ext cx="1480800" cy="285300"/>
              <a:chOff x="461225" y="3334200"/>
              <a:chExt cx="1480800" cy="285300"/>
            </a:xfrm>
          </p:grpSpPr>
          <p:sp>
            <p:nvSpPr>
              <p:cNvPr id="139" name="Google Shape;139;p5"/>
              <p:cNvSpPr/>
              <p:nvPr/>
            </p:nvSpPr>
            <p:spPr>
              <a:xfrm>
                <a:off x="461225" y="3334200"/>
                <a:ext cx="370200" cy="285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40" name="Google Shape;140;p5"/>
              <p:cNvSpPr/>
              <p:nvPr/>
            </p:nvSpPr>
            <p:spPr>
              <a:xfrm>
                <a:off x="831425" y="3334200"/>
                <a:ext cx="370200" cy="285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41" name="Google Shape;141;p5"/>
              <p:cNvSpPr/>
              <p:nvPr/>
            </p:nvSpPr>
            <p:spPr>
              <a:xfrm>
                <a:off x="1201625" y="3334200"/>
                <a:ext cx="370200" cy="285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42" name="Google Shape;142;p5"/>
              <p:cNvSpPr/>
              <p:nvPr/>
            </p:nvSpPr>
            <p:spPr>
              <a:xfrm>
                <a:off x="1571825" y="3334200"/>
                <a:ext cx="370200" cy="285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143" name="Google Shape;143;p5"/>
            <p:cNvGrpSpPr/>
            <p:nvPr/>
          </p:nvGrpSpPr>
          <p:grpSpPr>
            <a:xfrm>
              <a:off x="461225" y="3619500"/>
              <a:ext cx="1480800" cy="370200"/>
              <a:chOff x="461225" y="3249175"/>
              <a:chExt cx="1480800" cy="370200"/>
            </a:xfrm>
          </p:grpSpPr>
          <p:sp>
            <p:nvSpPr>
              <p:cNvPr id="144" name="Google Shape;144;p5"/>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45" name="Google Shape;145;p5"/>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46" name="Google Shape;146;p5"/>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47" name="Google Shape;147;p5"/>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148" name="Google Shape;148;p5"/>
            <p:cNvGrpSpPr/>
            <p:nvPr/>
          </p:nvGrpSpPr>
          <p:grpSpPr>
            <a:xfrm>
              <a:off x="461225" y="3989700"/>
              <a:ext cx="1480800" cy="370200"/>
              <a:chOff x="461225" y="3249175"/>
              <a:chExt cx="1480800" cy="370200"/>
            </a:xfrm>
          </p:grpSpPr>
          <p:sp>
            <p:nvSpPr>
              <p:cNvPr id="149" name="Google Shape;149;p5"/>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50" name="Google Shape;150;p5"/>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51" name="Google Shape;151;p5"/>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52" name="Google Shape;152;p5"/>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153" name="Google Shape;153;p5"/>
            <p:cNvGrpSpPr/>
            <p:nvPr/>
          </p:nvGrpSpPr>
          <p:grpSpPr>
            <a:xfrm>
              <a:off x="461225" y="4360025"/>
              <a:ext cx="1480800" cy="370200"/>
              <a:chOff x="461225" y="3249175"/>
              <a:chExt cx="1480800" cy="370200"/>
            </a:xfrm>
          </p:grpSpPr>
          <p:sp>
            <p:nvSpPr>
              <p:cNvPr id="154" name="Google Shape;154;p5"/>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55" name="Google Shape;155;p5"/>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56" name="Google Shape;156;p5"/>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57" name="Google Shape;157;p5"/>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grpSp>
        <p:nvGrpSpPr>
          <p:cNvPr id="158" name="Google Shape;158;p5"/>
          <p:cNvGrpSpPr/>
          <p:nvPr/>
        </p:nvGrpSpPr>
        <p:grpSpPr>
          <a:xfrm>
            <a:off x="1843925" y="-725"/>
            <a:ext cx="7300075" cy="5144088"/>
            <a:chOff x="1870575" y="-635"/>
            <a:chExt cx="7300075" cy="5174097"/>
          </a:xfrm>
        </p:grpSpPr>
        <p:sp>
          <p:nvSpPr>
            <p:cNvPr id="159" name="Google Shape;159;p5"/>
            <p:cNvSpPr/>
            <p:nvPr/>
          </p:nvSpPr>
          <p:spPr>
            <a:xfrm>
              <a:off x="1870575" y="-635"/>
              <a:ext cx="7300075" cy="4989625"/>
            </a:xfrm>
            <a:custGeom>
              <a:avLst/>
              <a:gdLst/>
              <a:ahLst/>
              <a:cxnLst/>
              <a:rect l="l" t="t" r="r" b="b"/>
              <a:pathLst>
                <a:path w="292003" h="199585" extrusionOk="0">
                  <a:moveTo>
                    <a:pt x="76429" y="0"/>
                  </a:moveTo>
                  <a:lnTo>
                    <a:pt x="0" y="163603"/>
                  </a:lnTo>
                  <a:lnTo>
                    <a:pt x="250486" y="199585"/>
                  </a:lnTo>
                  <a:lnTo>
                    <a:pt x="292003" y="107785"/>
                  </a:lnTo>
                  <a:lnTo>
                    <a:pt x="292003" y="52891"/>
                  </a:lnTo>
                  <a:lnTo>
                    <a:pt x="234162" y="0"/>
                  </a:lnTo>
                  <a:close/>
                </a:path>
              </a:pathLst>
            </a:custGeom>
            <a:gradFill>
              <a:gsLst>
                <a:gs pos="0">
                  <a:schemeClr val="accent3"/>
                </a:gs>
                <a:gs pos="77000">
                  <a:schemeClr val="accent1"/>
                </a:gs>
                <a:gs pos="100000">
                  <a:schemeClr val="accent1"/>
                </a:gs>
              </a:gsLst>
              <a:lin ang="8099331" scaled="0"/>
            </a:gradFill>
            <a:ln>
              <a:noFill/>
            </a:ln>
          </p:spPr>
        </p:sp>
        <p:sp>
          <p:nvSpPr>
            <p:cNvPr id="160" name="Google Shape;160;p5"/>
            <p:cNvSpPr/>
            <p:nvPr/>
          </p:nvSpPr>
          <p:spPr>
            <a:xfrm>
              <a:off x="1870575" y="4089437"/>
              <a:ext cx="6285225" cy="1084025"/>
            </a:xfrm>
            <a:custGeom>
              <a:avLst/>
              <a:gdLst/>
              <a:ahLst/>
              <a:cxnLst/>
              <a:rect l="l" t="t" r="r" b="b"/>
              <a:pathLst>
                <a:path w="251409" h="43361" extrusionOk="0">
                  <a:moveTo>
                    <a:pt x="0" y="0"/>
                  </a:moveTo>
                  <a:lnTo>
                    <a:pt x="6458" y="43361"/>
                  </a:lnTo>
                  <a:lnTo>
                    <a:pt x="251409" y="43361"/>
                  </a:lnTo>
                  <a:lnTo>
                    <a:pt x="250494" y="35931"/>
                  </a:lnTo>
                  <a:close/>
                </a:path>
              </a:pathLst>
            </a:custGeom>
            <a:solidFill>
              <a:schemeClr val="accent5"/>
            </a:solidFill>
            <a:ln>
              <a:noFill/>
            </a:ln>
          </p:spPr>
        </p:sp>
      </p:grpSp>
      <p:sp>
        <p:nvSpPr>
          <p:cNvPr id="161" name="Google Shape;161;p5"/>
          <p:cNvSpPr txBox="1">
            <a:spLocks noGrp="1"/>
          </p:cNvSpPr>
          <p:nvPr>
            <p:ph type="body" idx="1"/>
          </p:nvPr>
        </p:nvSpPr>
        <p:spPr>
          <a:xfrm>
            <a:off x="4631450" y="2170025"/>
            <a:ext cx="2896200" cy="1887600"/>
          </a:xfrm>
          <a:prstGeom prst="rect">
            <a:avLst/>
          </a:prstGeom>
        </p:spPr>
        <p:txBody>
          <a:bodyPr spcFirstLastPara="1" wrap="square" lIns="91425" tIns="91425" rIns="91425" bIns="91425" anchor="t" anchorCtr="0">
            <a:noAutofit/>
          </a:bodyPr>
          <a:lstStyle>
            <a:lvl1pPr marL="457200" lvl="0" indent="-292100">
              <a:lnSpc>
                <a:spcPct val="115000"/>
              </a:lnSpc>
              <a:spcBef>
                <a:spcPts val="0"/>
              </a:spcBef>
              <a:spcAft>
                <a:spcPts val="0"/>
              </a:spcAft>
              <a:buClr>
                <a:schemeClr val="lt1"/>
              </a:buClr>
              <a:buSzPts val="1000"/>
              <a:buFont typeface="Sora"/>
              <a:buChar char="●"/>
              <a:defRPr sz="1000"/>
            </a:lvl1pPr>
            <a:lvl2pPr marL="914400" lvl="1" indent="-292100">
              <a:lnSpc>
                <a:spcPct val="115000"/>
              </a:lnSpc>
              <a:spcBef>
                <a:spcPts val="800"/>
              </a:spcBef>
              <a:spcAft>
                <a:spcPts val="0"/>
              </a:spcAft>
              <a:buClr>
                <a:schemeClr val="lt1"/>
              </a:buClr>
              <a:buSzPts val="1000"/>
              <a:buFont typeface="Sora"/>
              <a:buChar char="○"/>
              <a:defRPr sz="1000"/>
            </a:lvl2pPr>
            <a:lvl3pPr marL="1371600" lvl="2" indent="-228600">
              <a:lnSpc>
                <a:spcPct val="115000"/>
              </a:lnSpc>
              <a:spcBef>
                <a:spcPts val="800"/>
              </a:spcBef>
              <a:spcAft>
                <a:spcPts val="0"/>
              </a:spcAft>
              <a:buNone/>
              <a:defRPr sz="1000"/>
            </a:lvl3pPr>
            <a:lvl4pPr marL="1828800" lvl="3" indent="-292100">
              <a:lnSpc>
                <a:spcPct val="115000"/>
              </a:lnSpc>
              <a:spcBef>
                <a:spcPts val="0"/>
              </a:spcBef>
              <a:spcAft>
                <a:spcPts val="0"/>
              </a:spcAft>
              <a:buClr>
                <a:schemeClr val="lt1"/>
              </a:buClr>
              <a:buSzPts val="1000"/>
              <a:buFont typeface="Sora"/>
              <a:buChar char="●"/>
              <a:defRPr sz="1000"/>
            </a:lvl4pPr>
            <a:lvl5pPr marL="2286000" lvl="4" indent="-292100">
              <a:lnSpc>
                <a:spcPct val="115000"/>
              </a:lnSpc>
              <a:spcBef>
                <a:spcPts val="800"/>
              </a:spcBef>
              <a:spcAft>
                <a:spcPts val="0"/>
              </a:spcAft>
              <a:buClr>
                <a:schemeClr val="lt1"/>
              </a:buClr>
              <a:buSzPts val="1000"/>
              <a:buFont typeface="Sora"/>
              <a:buChar char="○"/>
              <a:defRPr sz="1000"/>
            </a:lvl5pPr>
            <a:lvl6pPr marL="2743200" lvl="5" indent="-292100">
              <a:lnSpc>
                <a:spcPct val="115000"/>
              </a:lnSpc>
              <a:spcBef>
                <a:spcPts val="800"/>
              </a:spcBef>
              <a:spcAft>
                <a:spcPts val="0"/>
              </a:spcAft>
              <a:buClr>
                <a:schemeClr val="lt1"/>
              </a:buClr>
              <a:buSzPts val="1000"/>
              <a:buFont typeface="Sora"/>
              <a:buChar char="■"/>
              <a:defRPr sz="1000"/>
            </a:lvl6pPr>
            <a:lvl7pPr marL="3200400" lvl="6" indent="-292100">
              <a:lnSpc>
                <a:spcPct val="115000"/>
              </a:lnSpc>
              <a:spcBef>
                <a:spcPts val="800"/>
              </a:spcBef>
              <a:spcAft>
                <a:spcPts val="0"/>
              </a:spcAft>
              <a:buClr>
                <a:schemeClr val="lt1"/>
              </a:buClr>
              <a:buSzPts val="1000"/>
              <a:buFont typeface="Sora"/>
              <a:buChar char="●"/>
              <a:defRPr sz="1000"/>
            </a:lvl7pPr>
            <a:lvl8pPr marL="3657600" lvl="7" indent="-292100">
              <a:lnSpc>
                <a:spcPct val="115000"/>
              </a:lnSpc>
              <a:spcBef>
                <a:spcPts val="800"/>
              </a:spcBef>
              <a:spcAft>
                <a:spcPts val="0"/>
              </a:spcAft>
              <a:buClr>
                <a:schemeClr val="lt1"/>
              </a:buClr>
              <a:buSzPts val="1000"/>
              <a:buFont typeface="Sora"/>
              <a:buChar char="○"/>
              <a:defRPr sz="1000"/>
            </a:lvl8pPr>
            <a:lvl9pPr marL="4114800" lvl="8" indent="-228600">
              <a:lnSpc>
                <a:spcPct val="115000"/>
              </a:lnSpc>
              <a:spcBef>
                <a:spcPts val="800"/>
              </a:spcBef>
              <a:spcAft>
                <a:spcPts val="0"/>
              </a:spcAft>
              <a:buNone/>
              <a:defRPr sz="1000"/>
            </a:lvl9pPr>
          </a:lstStyle>
          <a:p>
            <a:endParaRPr/>
          </a:p>
        </p:txBody>
      </p:sp>
      <p:sp>
        <p:nvSpPr>
          <p:cNvPr id="162" name="Google Shape;162;p5"/>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163" name="Google Shape;163;p5"/>
          <p:cNvSpPr txBox="1">
            <a:spLocks noGrp="1"/>
          </p:cNvSpPr>
          <p:nvPr>
            <p:ph type="body" idx="2"/>
          </p:nvPr>
        </p:nvSpPr>
        <p:spPr>
          <a:xfrm>
            <a:off x="4631450" y="827575"/>
            <a:ext cx="2896200" cy="12003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SzPts val="1000"/>
              <a:buFont typeface="Sora"/>
              <a:buChar char="●"/>
              <a:defRPr sz="1000"/>
            </a:lvl1pPr>
            <a:lvl2pPr marL="914400" lvl="1" indent="-292100">
              <a:spcBef>
                <a:spcPts val="800"/>
              </a:spcBef>
              <a:spcAft>
                <a:spcPts val="0"/>
              </a:spcAft>
              <a:buSzPts val="1000"/>
              <a:buFont typeface="Sora"/>
              <a:buChar char="○"/>
              <a:defRPr sz="1000"/>
            </a:lvl2pPr>
            <a:lvl3pPr marL="1371600" lvl="2" indent="-292100">
              <a:spcBef>
                <a:spcPts val="800"/>
              </a:spcBef>
              <a:spcAft>
                <a:spcPts val="0"/>
              </a:spcAft>
              <a:buSzPts val="1000"/>
              <a:buFont typeface="Sora"/>
              <a:buChar char="■"/>
              <a:defRPr sz="1000"/>
            </a:lvl3pPr>
            <a:lvl4pPr marL="1828800" lvl="3" indent="-292100">
              <a:spcBef>
                <a:spcPts val="800"/>
              </a:spcBef>
              <a:spcAft>
                <a:spcPts val="0"/>
              </a:spcAft>
              <a:buSzPts val="1000"/>
              <a:buFont typeface="Sora"/>
              <a:buChar char="●"/>
              <a:defRPr sz="1000"/>
            </a:lvl4pPr>
            <a:lvl5pPr marL="2286000" lvl="4" indent="-292100">
              <a:spcBef>
                <a:spcPts val="800"/>
              </a:spcBef>
              <a:spcAft>
                <a:spcPts val="0"/>
              </a:spcAft>
              <a:buSzPts val="1000"/>
              <a:buFont typeface="Sora"/>
              <a:buChar char="○"/>
              <a:defRPr sz="1000"/>
            </a:lvl5pPr>
            <a:lvl6pPr marL="2743200" lvl="5" indent="-292100">
              <a:spcBef>
                <a:spcPts val="800"/>
              </a:spcBef>
              <a:spcAft>
                <a:spcPts val="0"/>
              </a:spcAft>
              <a:buSzPts val="1000"/>
              <a:buFont typeface="Sora"/>
              <a:buChar char="■"/>
              <a:defRPr sz="1000"/>
            </a:lvl6pPr>
            <a:lvl7pPr marL="3200400" lvl="6" indent="-292100">
              <a:spcBef>
                <a:spcPts val="800"/>
              </a:spcBef>
              <a:spcAft>
                <a:spcPts val="0"/>
              </a:spcAft>
              <a:buSzPts val="1000"/>
              <a:buFont typeface="Sora"/>
              <a:buChar char="●"/>
              <a:defRPr sz="1000"/>
            </a:lvl7pPr>
            <a:lvl8pPr marL="3657600" lvl="7" indent="-292100">
              <a:spcBef>
                <a:spcPts val="800"/>
              </a:spcBef>
              <a:spcAft>
                <a:spcPts val="0"/>
              </a:spcAft>
              <a:buSzPts val="1000"/>
              <a:buFont typeface="Sora"/>
              <a:buChar char="○"/>
              <a:defRPr sz="1000"/>
            </a:lvl8pPr>
            <a:lvl9pPr marL="4114800" lvl="8" indent="-292100">
              <a:spcBef>
                <a:spcPts val="800"/>
              </a:spcBef>
              <a:spcAft>
                <a:spcPts val="800"/>
              </a:spcAft>
              <a:buSzPts val="1000"/>
              <a:buFont typeface="Sora"/>
              <a:buChar char="■"/>
              <a:defRPr sz="1000"/>
            </a:lvl9pPr>
          </a:lstStyle>
          <a:p>
            <a:endParaRPr/>
          </a:p>
        </p:txBody>
      </p:sp>
      <p:sp>
        <p:nvSpPr>
          <p:cNvPr id="164" name="Google Shape;164;p5"/>
          <p:cNvSpPr txBox="1">
            <a:spLocks noGrp="1"/>
          </p:cNvSpPr>
          <p:nvPr>
            <p:ph type="title" idx="3"/>
          </p:nvPr>
        </p:nvSpPr>
        <p:spPr>
          <a:xfrm>
            <a:off x="115025" y="502775"/>
            <a:ext cx="3905400" cy="5877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165" name="Google Shape;165;p5"/>
          <p:cNvSpPr txBox="1">
            <a:spLocks noGrp="1"/>
          </p:cNvSpPr>
          <p:nvPr>
            <p:ph type="title" idx="4"/>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813"/>
        <p:cNvGrpSpPr/>
        <p:nvPr/>
      </p:nvGrpSpPr>
      <p:grpSpPr>
        <a:xfrm>
          <a:off x="0" y="0"/>
          <a:ext cx="0" cy="0"/>
          <a:chOff x="0" y="0"/>
          <a:chExt cx="0" cy="0"/>
        </a:xfrm>
      </p:grpSpPr>
      <p:sp>
        <p:nvSpPr>
          <p:cNvPr id="814" name="Google Shape;814;p41"/>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15" name="Google Shape;815;p41"/>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16" name="Google Shape;816;p41"/>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17" name="Google Shape;817;p41"/>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18" name="Google Shape;818;p41"/>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19" name="Google Shape;819;p41"/>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20" name="Google Shape;820;p41"/>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body and image">
  <p:cSld name="Title, body and image">
    <p:spTree>
      <p:nvGrpSpPr>
        <p:cNvPr id="1" name="Shape 821"/>
        <p:cNvGrpSpPr/>
        <p:nvPr/>
      </p:nvGrpSpPr>
      <p:grpSpPr>
        <a:xfrm>
          <a:off x="0" y="0"/>
          <a:ext cx="0" cy="0"/>
          <a:chOff x="0" y="0"/>
          <a:chExt cx="0" cy="0"/>
        </a:xfrm>
      </p:grpSpPr>
      <p:sp>
        <p:nvSpPr>
          <p:cNvPr id="822" name="Google Shape;822;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23" name="Google Shape;823;p42"/>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824" name="Google Shape;824;p42"/>
          <p:cNvSpPr>
            <a:spLocks noGrp="1"/>
          </p:cNvSpPr>
          <p:nvPr>
            <p:ph type="pic" idx="2"/>
          </p:nvPr>
        </p:nvSpPr>
        <p:spPr>
          <a:xfrm>
            <a:off x="4992024" y="1152775"/>
            <a:ext cx="3840300" cy="341640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big ideas">
  <p:cSld name="Two big ideas">
    <p:spTree>
      <p:nvGrpSpPr>
        <p:cNvPr id="1" name="Shape 825"/>
        <p:cNvGrpSpPr/>
        <p:nvPr/>
      </p:nvGrpSpPr>
      <p:grpSpPr>
        <a:xfrm>
          <a:off x="0" y="0"/>
          <a:ext cx="0" cy="0"/>
          <a:chOff x="0" y="0"/>
          <a:chExt cx="0" cy="0"/>
        </a:xfrm>
      </p:grpSpPr>
      <p:sp>
        <p:nvSpPr>
          <p:cNvPr id="826" name="Google Shape;826;p43"/>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27" name="Google Shape;827;p43"/>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828" name="Google Shape;828;p43"/>
          <p:cNvSpPr txBox="1">
            <a:spLocks noGrp="1"/>
          </p:cNvSpPr>
          <p:nvPr>
            <p:ph type="body" idx="2"/>
          </p:nvPr>
        </p:nvSpPr>
        <p:spPr>
          <a:xfrm>
            <a:off x="5048000" y="2237788"/>
            <a:ext cx="36198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29" name="Google Shape;829;p43"/>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30" name="Google Shape;830;p43"/>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ree big ideas">
  <p:cSld name="Three big ideas">
    <p:spTree>
      <p:nvGrpSpPr>
        <p:cNvPr id="1" name="Shape 831"/>
        <p:cNvGrpSpPr/>
        <p:nvPr/>
      </p:nvGrpSpPr>
      <p:grpSpPr>
        <a:xfrm>
          <a:off x="0" y="0"/>
          <a:ext cx="0" cy="0"/>
          <a:chOff x="0" y="0"/>
          <a:chExt cx="0" cy="0"/>
        </a:xfrm>
      </p:grpSpPr>
      <p:sp>
        <p:nvSpPr>
          <p:cNvPr id="832" name="Google Shape;832;p44"/>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833" name="Google Shape;833;p44"/>
          <p:cNvSpPr txBox="1">
            <a:spLocks noGrp="1"/>
          </p:cNvSpPr>
          <p:nvPr>
            <p:ph type="body" idx="2"/>
          </p:nvPr>
        </p:nvSpPr>
        <p:spPr>
          <a:xfrm>
            <a:off x="3347725" y="2417500"/>
            <a:ext cx="24555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34" name="Google Shape;834;p44"/>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35" name="Google Shape;835;p44"/>
          <p:cNvSpPr txBox="1">
            <a:spLocks noGrp="1"/>
          </p:cNvSpPr>
          <p:nvPr>
            <p:ph type="subTitle" idx="3"/>
          </p:nvPr>
        </p:nvSpPr>
        <p:spPr>
          <a:xfrm>
            <a:off x="4831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36" name="Google Shape;836;p44"/>
          <p:cNvSpPr txBox="1">
            <a:spLocks noGrp="1"/>
          </p:cNvSpPr>
          <p:nvPr>
            <p:ph type="subTitle" idx="4"/>
          </p:nvPr>
        </p:nvSpPr>
        <p:spPr>
          <a:xfrm>
            <a:off x="334772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37" name="Google Shape;837;p44"/>
          <p:cNvSpPr txBox="1">
            <a:spLocks noGrp="1"/>
          </p:cNvSpPr>
          <p:nvPr>
            <p:ph type="subTitle" idx="5"/>
          </p:nvPr>
        </p:nvSpPr>
        <p:spPr>
          <a:xfrm>
            <a:off x="62122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38" name="Google Shape;838;p44"/>
          <p:cNvSpPr txBox="1">
            <a:spLocks noGrp="1"/>
          </p:cNvSpPr>
          <p:nvPr>
            <p:ph type="body" idx="6"/>
          </p:nvPr>
        </p:nvSpPr>
        <p:spPr>
          <a:xfrm>
            <a:off x="6212275" y="2417500"/>
            <a:ext cx="24555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our big ideas">
  <p:cSld name="Four big ideas">
    <p:spTree>
      <p:nvGrpSpPr>
        <p:cNvPr id="1" name="Shape 839"/>
        <p:cNvGrpSpPr/>
        <p:nvPr/>
      </p:nvGrpSpPr>
      <p:grpSpPr>
        <a:xfrm>
          <a:off x="0" y="0"/>
          <a:ext cx="0" cy="0"/>
          <a:chOff x="0" y="0"/>
          <a:chExt cx="0" cy="0"/>
        </a:xfrm>
      </p:grpSpPr>
      <p:sp>
        <p:nvSpPr>
          <p:cNvPr id="840" name="Google Shape;840;p45"/>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841" name="Google Shape;841;p45"/>
          <p:cNvSpPr txBox="1">
            <a:spLocks noGrp="1"/>
          </p:cNvSpPr>
          <p:nvPr>
            <p:ph type="body" idx="2"/>
          </p:nvPr>
        </p:nvSpPr>
        <p:spPr>
          <a:xfrm>
            <a:off x="4938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42" name="Google Shape;842;p45"/>
          <p:cNvSpPr txBox="1">
            <a:spLocks noGrp="1"/>
          </p:cNvSpPr>
          <p:nvPr>
            <p:ph type="body" idx="3"/>
          </p:nvPr>
        </p:nvSpPr>
        <p:spPr>
          <a:xfrm>
            <a:off x="366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43" name="Google Shape;843;p45"/>
          <p:cNvSpPr txBox="1">
            <a:spLocks noGrp="1"/>
          </p:cNvSpPr>
          <p:nvPr>
            <p:ph type="body" idx="4"/>
          </p:nvPr>
        </p:nvSpPr>
        <p:spPr>
          <a:xfrm>
            <a:off x="4938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44" name="Google Shape;844;p45"/>
          <p:cNvSpPr txBox="1">
            <a:spLocks noGrp="1"/>
          </p:cNvSpPr>
          <p:nvPr>
            <p:ph type="title"/>
          </p:nvPr>
        </p:nvSpPr>
        <p:spPr>
          <a:xfrm>
            <a:off x="366750"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45" name="Google Shape;845;p45"/>
          <p:cNvSpPr txBox="1">
            <a:spLocks noGrp="1"/>
          </p:cNvSpPr>
          <p:nvPr>
            <p:ph type="subTitle" idx="5"/>
          </p:nvPr>
        </p:nvSpPr>
        <p:spPr>
          <a:xfrm>
            <a:off x="366763"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46" name="Google Shape;846;p45"/>
          <p:cNvSpPr txBox="1">
            <a:spLocks noGrp="1"/>
          </p:cNvSpPr>
          <p:nvPr>
            <p:ph type="subTitle" idx="6"/>
          </p:nvPr>
        </p:nvSpPr>
        <p:spPr>
          <a:xfrm>
            <a:off x="4938738"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47" name="Google Shape;847;p45"/>
          <p:cNvSpPr txBox="1">
            <a:spLocks noGrp="1"/>
          </p:cNvSpPr>
          <p:nvPr>
            <p:ph type="subTitle" idx="7"/>
          </p:nvPr>
        </p:nvSpPr>
        <p:spPr>
          <a:xfrm>
            <a:off x="4938761"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48" name="Google Shape;848;p45"/>
          <p:cNvSpPr txBox="1">
            <a:spLocks noGrp="1"/>
          </p:cNvSpPr>
          <p:nvPr>
            <p:ph type="subTitle" idx="8"/>
          </p:nvPr>
        </p:nvSpPr>
        <p:spPr>
          <a:xfrm>
            <a:off x="366750"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849"/>
        <p:cNvGrpSpPr/>
        <p:nvPr/>
      </p:nvGrpSpPr>
      <p:grpSpPr>
        <a:xfrm>
          <a:off x="0" y="0"/>
          <a:ext cx="0" cy="0"/>
          <a:chOff x="0" y="0"/>
          <a:chExt cx="0" cy="0"/>
        </a:xfrm>
      </p:grpSpPr>
      <p:sp>
        <p:nvSpPr>
          <p:cNvPr id="850" name="Google Shape;850;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51" name="Google Shape;851;p46"/>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storyboards">
  <p:cSld name="Two storyboards">
    <p:spTree>
      <p:nvGrpSpPr>
        <p:cNvPr id="1" name="Shape 852"/>
        <p:cNvGrpSpPr/>
        <p:nvPr/>
      </p:nvGrpSpPr>
      <p:grpSpPr>
        <a:xfrm>
          <a:off x="0" y="0"/>
          <a:ext cx="0" cy="0"/>
          <a:chOff x="0" y="0"/>
          <a:chExt cx="0" cy="0"/>
        </a:xfrm>
      </p:grpSpPr>
      <p:sp>
        <p:nvSpPr>
          <p:cNvPr id="853" name="Google Shape;853;p47"/>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854" name="Google Shape;854;p47"/>
          <p:cNvSpPr>
            <a:spLocks noGrp="1"/>
          </p:cNvSpPr>
          <p:nvPr>
            <p:ph type="pic" idx="2"/>
          </p:nvPr>
        </p:nvSpPr>
        <p:spPr>
          <a:xfrm>
            <a:off x="4804825" y="1133300"/>
            <a:ext cx="4027500" cy="2392800"/>
          </a:xfrm>
          <a:prstGeom prst="rect">
            <a:avLst/>
          </a:prstGeom>
          <a:noFill/>
          <a:ln>
            <a:noFill/>
          </a:ln>
        </p:spPr>
      </p:sp>
      <p:sp>
        <p:nvSpPr>
          <p:cNvPr id="855" name="Google Shape;855;p47"/>
          <p:cNvSpPr>
            <a:spLocks noGrp="1"/>
          </p:cNvSpPr>
          <p:nvPr>
            <p:ph type="pic" idx="3"/>
          </p:nvPr>
        </p:nvSpPr>
        <p:spPr>
          <a:xfrm>
            <a:off x="311725" y="1133300"/>
            <a:ext cx="4027500" cy="2392800"/>
          </a:xfrm>
          <a:prstGeom prst="rect">
            <a:avLst/>
          </a:prstGeom>
          <a:noFill/>
          <a:ln>
            <a:noFill/>
          </a:ln>
        </p:spPr>
      </p:sp>
      <p:sp>
        <p:nvSpPr>
          <p:cNvPr id="856" name="Google Shape;856;p47"/>
          <p:cNvSpPr txBox="1">
            <a:spLocks noGrp="1"/>
          </p:cNvSpPr>
          <p:nvPr>
            <p:ph type="body" idx="4"/>
          </p:nvPr>
        </p:nvSpPr>
        <p:spPr>
          <a:xfrm>
            <a:off x="4804825"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57" name="Google Shape;857;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58" name="Google Shape;858;p47"/>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859" name="Google Shape;859;p47"/>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ree storyboards">
  <p:cSld name="Three storyboards">
    <p:spTree>
      <p:nvGrpSpPr>
        <p:cNvPr id="1" name="Shape 860"/>
        <p:cNvGrpSpPr/>
        <p:nvPr/>
      </p:nvGrpSpPr>
      <p:grpSpPr>
        <a:xfrm>
          <a:off x="0" y="0"/>
          <a:ext cx="0" cy="0"/>
          <a:chOff x="0" y="0"/>
          <a:chExt cx="0" cy="0"/>
        </a:xfrm>
      </p:grpSpPr>
      <p:sp>
        <p:nvSpPr>
          <p:cNvPr id="861" name="Google Shape;861;p48"/>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862" name="Google Shape;862;p48"/>
          <p:cNvSpPr>
            <a:spLocks noGrp="1"/>
          </p:cNvSpPr>
          <p:nvPr>
            <p:ph type="pic" idx="2"/>
          </p:nvPr>
        </p:nvSpPr>
        <p:spPr>
          <a:xfrm>
            <a:off x="6205225" y="1128325"/>
            <a:ext cx="2627100" cy="2273100"/>
          </a:xfrm>
          <a:prstGeom prst="rect">
            <a:avLst/>
          </a:prstGeom>
          <a:noFill/>
          <a:ln>
            <a:noFill/>
          </a:ln>
        </p:spPr>
      </p:sp>
      <p:sp>
        <p:nvSpPr>
          <p:cNvPr id="863" name="Google Shape;863;p48"/>
          <p:cNvSpPr>
            <a:spLocks noGrp="1"/>
          </p:cNvSpPr>
          <p:nvPr>
            <p:ph type="pic" idx="3"/>
          </p:nvPr>
        </p:nvSpPr>
        <p:spPr>
          <a:xfrm>
            <a:off x="311725" y="1128325"/>
            <a:ext cx="2627100" cy="2273100"/>
          </a:xfrm>
          <a:prstGeom prst="rect">
            <a:avLst/>
          </a:prstGeom>
          <a:noFill/>
          <a:ln>
            <a:noFill/>
          </a:ln>
        </p:spPr>
      </p:sp>
      <p:sp>
        <p:nvSpPr>
          <p:cNvPr id="864" name="Google Shape;864;p48"/>
          <p:cNvSpPr txBox="1">
            <a:spLocks noGrp="1"/>
          </p:cNvSpPr>
          <p:nvPr>
            <p:ph type="body" idx="4"/>
          </p:nvPr>
        </p:nvSpPr>
        <p:spPr>
          <a:xfrm>
            <a:off x="6205225"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65" name="Google Shape;865;p48"/>
          <p:cNvSpPr>
            <a:spLocks noGrp="1"/>
          </p:cNvSpPr>
          <p:nvPr>
            <p:ph type="pic" idx="5"/>
          </p:nvPr>
        </p:nvSpPr>
        <p:spPr>
          <a:xfrm>
            <a:off x="3255250" y="1128325"/>
            <a:ext cx="2627100" cy="2273100"/>
          </a:xfrm>
          <a:prstGeom prst="rect">
            <a:avLst/>
          </a:prstGeom>
          <a:noFill/>
          <a:ln>
            <a:noFill/>
          </a:ln>
        </p:spPr>
      </p:sp>
      <p:sp>
        <p:nvSpPr>
          <p:cNvPr id="866" name="Google Shape;866;p48"/>
          <p:cNvSpPr txBox="1">
            <a:spLocks noGrp="1"/>
          </p:cNvSpPr>
          <p:nvPr>
            <p:ph type="body" idx="6"/>
          </p:nvPr>
        </p:nvSpPr>
        <p:spPr>
          <a:xfrm>
            <a:off x="325525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67" name="Google Shape;867;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68" name="Google Shape;868;p48"/>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869" name="Google Shape;869;p48"/>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870" name="Google Shape;870;p48"/>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Image only">
  <p:cSld name="Image only">
    <p:spTree>
      <p:nvGrpSpPr>
        <p:cNvPr id="1" name="Shape 871"/>
        <p:cNvGrpSpPr/>
        <p:nvPr/>
      </p:nvGrpSpPr>
      <p:grpSpPr>
        <a:xfrm>
          <a:off x="0" y="0"/>
          <a:ext cx="0" cy="0"/>
          <a:chOff x="0" y="0"/>
          <a:chExt cx="0" cy="0"/>
        </a:xfrm>
      </p:grpSpPr>
      <p:sp>
        <p:nvSpPr>
          <p:cNvPr id="872" name="Google Shape;872;p49"/>
          <p:cNvSpPr>
            <a:spLocks noGrp="1"/>
          </p:cNvSpPr>
          <p:nvPr>
            <p:ph type="pic" idx="2"/>
          </p:nvPr>
        </p:nvSpPr>
        <p:spPr>
          <a:xfrm>
            <a:off x="311700" y="445025"/>
            <a:ext cx="8520600" cy="42183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Image grid">
  <p:cSld name="Image grid">
    <p:spTree>
      <p:nvGrpSpPr>
        <p:cNvPr id="1" name="Shape 873"/>
        <p:cNvGrpSpPr/>
        <p:nvPr/>
      </p:nvGrpSpPr>
      <p:grpSpPr>
        <a:xfrm>
          <a:off x="0" y="0"/>
          <a:ext cx="0" cy="0"/>
          <a:chOff x="0" y="0"/>
          <a:chExt cx="0" cy="0"/>
        </a:xfrm>
      </p:grpSpPr>
      <p:sp>
        <p:nvSpPr>
          <p:cNvPr id="874" name="Google Shape;874;p50"/>
          <p:cNvSpPr>
            <a:spLocks noGrp="1"/>
          </p:cNvSpPr>
          <p:nvPr>
            <p:ph type="pic" idx="2"/>
          </p:nvPr>
        </p:nvSpPr>
        <p:spPr>
          <a:xfrm>
            <a:off x="3389600" y="118913"/>
            <a:ext cx="1643700" cy="1535100"/>
          </a:xfrm>
          <a:prstGeom prst="rect">
            <a:avLst/>
          </a:prstGeom>
          <a:noFill/>
          <a:ln>
            <a:noFill/>
          </a:ln>
        </p:spPr>
      </p:sp>
      <p:sp>
        <p:nvSpPr>
          <p:cNvPr id="875" name="Google Shape;875;p50"/>
          <p:cNvSpPr>
            <a:spLocks noGrp="1"/>
          </p:cNvSpPr>
          <p:nvPr>
            <p:ph type="pic" idx="3"/>
          </p:nvPr>
        </p:nvSpPr>
        <p:spPr>
          <a:xfrm>
            <a:off x="5195935" y="118913"/>
            <a:ext cx="1643700" cy="1535100"/>
          </a:xfrm>
          <a:prstGeom prst="rect">
            <a:avLst/>
          </a:prstGeom>
          <a:noFill/>
          <a:ln>
            <a:noFill/>
          </a:ln>
        </p:spPr>
      </p:sp>
      <p:sp>
        <p:nvSpPr>
          <p:cNvPr id="876" name="Google Shape;876;p50"/>
          <p:cNvSpPr>
            <a:spLocks noGrp="1"/>
          </p:cNvSpPr>
          <p:nvPr>
            <p:ph type="pic" idx="4"/>
          </p:nvPr>
        </p:nvSpPr>
        <p:spPr>
          <a:xfrm>
            <a:off x="7002270" y="118913"/>
            <a:ext cx="1643700" cy="1535100"/>
          </a:xfrm>
          <a:prstGeom prst="rect">
            <a:avLst/>
          </a:prstGeom>
          <a:noFill/>
          <a:ln>
            <a:noFill/>
          </a:ln>
        </p:spPr>
      </p:sp>
      <p:sp>
        <p:nvSpPr>
          <p:cNvPr id="877" name="Google Shape;877;p50"/>
          <p:cNvSpPr>
            <a:spLocks noGrp="1"/>
          </p:cNvSpPr>
          <p:nvPr>
            <p:ph type="pic" idx="5"/>
          </p:nvPr>
        </p:nvSpPr>
        <p:spPr>
          <a:xfrm>
            <a:off x="3389588" y="1804212"/>
            <a:ext cx="1643700" cy="1535100"/>
          </a:xfrm>
          <a:prstGeom prst="rect">
            <a:avLst/>
          </a:prstGeom>
          <a:noFill/>
          <a:ln>
            <a:noFill/>
          </a:ln>
        </p:spPr>
      </p:sp>
      <p:sp>
        <p:nvSpPr>
          <p:cNvPr id="878" name="Google Shape;878;p50"/>
          <p:cNvSpPr>
            <a:spLocks noGrp="1"/>
          </p:cNvSpPr>
          <p:nvPr>
            <p:ph type="pic" idx="6"/>
          </p:nvPr>
        </p:nvSpPr>
        <p:spPr>
          <a:xfrm>
            <a:off x="5195922" y="1804212"/>
            <a:ext cx="1643700" cy="1535100"/>
          </a:xfrm>
          <a:prstGeom prst="rect">
            <a:avLst/>
          </a:prstGeom>
          <a:noFill/>
          <a:ln>
            <a:noFill/>
          </a:ln>
        </p:spPr>
      </p:sp>
      <p:sp>
        <p:nvSpPr>
          <p:cNvPr id="879" name="Google Shape;879;p50"/>
          <p:cNvSpPr>
            <a:spLocks noGrp="1"/>
          </p:cNvSpPr>
          <p:nvPr>
            <p:ph type="pic" idx="7"/>
          </p:nvPr>
        </p:nvSpPr>
        <p:spPr>
          <a:xfrm>
            <a:off x="7002257" y="1804212"/>
            <a:ext cx="1643700" cy="1535100"/>
          </a:xfrm>
          <a:prstGeom prst="rect">
            <a:avLst/>
          </a:prstGeom>
          <a:noFill/>
          <a:ln>
            <a:noFill/>
          </a:ln>
        </p:spPr>
      </p:sp>
      <p:sp>
        <p:nvSpPr>
          <p:cNvPr id="880" name="Google Shape;880;p50"/>
          <p:cNvSpPr txBox="1">
            <a:spLocks noGrp="1"/>
          </p:cNvSpPr>
          <p:nvPr>
            <p:ph type="title"/>
          </p:nvPr>
        </p:nvSpPr>
        <p:spPr>
          <a:xfrm>
            <a:off x="351550" y="445025"/>
            <a:ext cx="2596800" cy="1706400"/>
          </a:xfrm>
          <a:prstGeom prst="rect">
            <a:avLst/>
          </a:prstGeom>
        </p:spPr>
        <p:txBody>
          <a:bodyPr spcFirstLastPara="1" wrap="square" lIns="91425" tIns="91425" rIns="91425" bIns="91425" anchor="t" anchorCtr="0">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81" name="Google Shape;881;p50"/>
          <p:cNvSpPr>
            <a:spLocks noGrp="1"/>
          </p:cNvSpPr>
          <p:nvPr>
            <p:ph type="pic" idx="8"/>
          </p:nvPr>
        </p:nvSpPr>
        <p:spPr>
          <a:xfrm>
            <a:off x="3389588" y="3489487"/>
            <a:ext cx="1643700" cy="1535100"/>
          </a:xfrm>
          <a:prstGeom prst="rect">
            <a:avLst/>
          </a:prstGeom>
          <a:noFill/>
          <a:ln>
            <a:noFill/>
          </a:ln>
        </p:spPr>
      </p:sp>
      <p:sp>
        <p:nvSpPr>
          <p:cNvPr id="882" name="Google Shape;882;p50"/>
          <p:cNvSpPr>
            <a:spLocks noGrp="1"/>
          </p:cNvSpPr>
          <p:nvPr>
            <p:ph type="pic" idx="9"/>
          </p:nvPr>
        </p:nvSpPr>
        <p:spPr>
          <a:xfrm>
            <a:off x="5195922" y="3489487"/>
            <a:ext cx="1643700" cy="1535100"/>
          </a:xfrm>
          <a:prstGeom prst="rect">
            <a:avLst/>
          </a:prstGeom>
          <a:noFill/>
          <a:ln>
            <a:noFill/>
          </a:ln>
        </p:spPr>
      </p:sp>
      <p:sp>
        <p:nvSpPr>
          <p:cNvPr id="883" name="Google Shape;883;p50"/>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3 images">
  <p:cSld name="BLANK_1_1_1_1_2">
    <p:bg>
      <p:bgPr>
        <a:solidFill>
          <a:schemeClr val="lt1"/>
        </a:solidFill>
        <a:effectLst/>
      </p:bgPr>
    </p:bg>
    <p:spTree>
      <p:nvGrpSpPr>
        <p:cNvPr id="1" name="Shape 166"/>
        <p:cNvGrpSpPr/>
        <p:nvPr/>
      </p:nvGrpSpPr>
      <p:grpSpPr>
        <a:xfrm>
          <a:off x="0" y="0"/>
          <a:ext cx="0" cy="0"/>
          <a:chOff x="0" y="0"/>
          <a:chExt cx="0" cy="0"/>
        </a:xfrm>
      </p:grpSpPr>
      <p:sp>
        <p:nvSpPr>
          <p:cNvPr id="167" name="Google Shape;167;p6"/>
          <p:cNvSpPr/>
          <p:nvPr/>
        </p:nvSpPr>
        <p:spPr>
          <a:xfrm rot="10800000" flipH="1">
            <a:off x="4482600" y="741600"/>
            <a:ext cx="46404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68" name="Google Shape;168;p6"/>
          <p:cNvSpPr/>
          <p:nvPr/>
        </p:nvSpPr>
        <p:spPr>
          <a:xfrm rot="10800000" flipH="1">
            <a:off x="4482600" y="1014475"/>
            <a:ext cx="46404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69" name="Google Shape;169;p6"/>
          <p:cNvSpPr/>
          <p:nvPr/>
        </p:nvSpPr>
        <p:spPr>
          <a:xfrm rot="10800000" flipH="1">
            <a:off x="4482600" y="1594038"/>
            <a:ext cx="46404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70" name="Google Shape;170;p6"/>
          <p:cNvSpPr/>
          <p:nvPr/>
        </p:nvSpPr>
        <p:spPr>
          <a:xfrm rot="10800000" flipH="1">
            <a:off x="4482600" y="1291263"/>
            <a:ext cx="46404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71" name="Google Shape;171;p6"/>
          <p:cNvSpPr txBox="1">
            <a:spLocks noGrp="1"/>
          </p:cNvSpPr>
          <p:nvPr>
            <p:ph type="title"/>
          </p:nvPr>
        </p:nvSpPr>
        <p:spPr>
          <a:xfrm>
            <a:off x="91950" y="292050"/>
            <a:ext cx="4390500" cy="16035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None/>
              <a:defRPr sz="5500">
                <a:solidFill>
                  <a:schemeClr val="dk2"/>
                </a:solidFill>
              </a:defRPr>
            </a:lvl1pPr>
            <a:lvl2pPr lvl="1">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2pPr>
            <a:lvl3pPr lvl="2">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3pPr>
            <a:lvl4pPr lvl="3">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4pPr>
            <a:lvl5pPr lvl="4">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5pPr>
            <a:lvl6pPr lvl="5">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6pPr>
            <a:lvl7pPr lvl="6">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7pPr>
            <a:lvl8pPr lvl="7">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8pPr>
            <a:lvl9pPr lvl="8">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9pPr>
          </a:lstStyle>
          <a:p>
            <a:endParaRPr/>
          </a:p>
        </p:txBody>
      </p:sp>
      <p:sp>
        <p:nvSpPr>
          <p:cNvPr id="172" name="Google Shape;172;p6"/>
          <p:cNvSpPr>
            <a:spLocks noGrp="1"/>
          </p:cNvSpPr>
          <p:nvPr>
            <p:ph type="pic" idx="2"/>
          </p:nvPr>
        </p:nvSpPr>
        <p:spPr>
          <a:xfrm>
            <a:off x="225300" y="3132125"/>
            <a:ext cx="1849800" cy="1770300"/>
          </a:xfrm>
          <a:prstGeom prst="rect">
            <a:avLst/>
          </a:prstGeom>
          <a:noFill/>
          <a:ln>
            <a:noFill/>
          </a:ln>
        </p:spPr>
      </p:sp>
      <p:sp>
        <p:nvSpPr>
          <p:cNvPr id="173" name="Google Shape;173;p6"/>
          <p:cNvSpPr>
            <a:spLocks noGrp="1"/>
          </p:cNvSpPr>
          <p:nvPr>
            <p:ph type="pic" idx="3"/>
          </p:nvPr>
        </p:nvSpPr>
        <p:spPr>
          <a:xfrm>
            <a:off x="5262525" y="228600"/>
            <a:ext cx="1865100" cy="1790100"/>
          </a:xfrm>
          <a:prstGeom prst="rect">
            <a:avLst/>
          </a:prstGeom>
          <a:noFill/>
          <a:ln>
            <a:noFill/>
          </a:ln>
        </p:spPr>
      </p:sp>
      <p:sp>
        <p:nvSpPr>
          <p:cNvPr id="174" name="Google Shape;174;p6"/>
          <p:cNvSpPr>
            <a:spLocks noGrp="1"/>
          </p:cNvSpPr>
          <p:nvPr>
            <p:ph type="pic" idx="4"/>
          </p:nvPr>
        </p:nvSpPr>
        <p:spPr>
          <a:xfrm>
            <a:off x="7281675" y="228600"/>
            <a:ext cx="1849800" cy="1790100"/>
          </a:xfrm>
          <a:prstGeom prst="rect">
            <a:avLst/>
          </a:prstGeom>
          <a:noFill/>
          <a:ln>
            <a:noFill/>
          </a:ln>
        </p:spPr>
      </p:sp>
      <p:sp>
        <p:nvSpPr>
          <p:cNvPr id="175" name="Google Shape;175;p6"/>
          <p:cNvSpPr txBox="1">
            <a:spLocks noGrp="1"/>
          </p:cNvSpPr>
          <p:nvPr>
            <p:ph type="subTitle" idx="1"/>
          </p:nvPr>
        </p:nvSpPr>
        <p:spPr>
          <a:xfrm>
            <a:off x="5262525" y="2153019"/>
            <a:ext cx="1566900" cy="480900"/>
          </a:xfrm>
          <a:prstGeom prst="rect">
            <a:avLst/>
          </a:prstGeom>
        </p:spPr>
        <p:txBody>
          <a:bodyPr spcFirstLastPara="1" wrap="square" lIns="0" tIns="0" rIns="91425" bIns="91425" anchor="t" anchorCtr="0">
            <a:noAutofit/>
          </a:bodyPr>
          <a:lstStyle>
            <a:lvl1pPr lvl="0">
              <a:spcBef>
                <a:spcPts val="0"/>
              </a:spcBef>
              <a:spcAft>
                <a:spcPts val="0"/>
              </a:spcAft>
              <a:buClr>
                <a:schemeClr val="dk2"/>
              </a:buClr>
              <a:buSzPts val="1000"/>
              <a:buFont typeface="Sora"/>
              <a:buNone/>
              <a:defRPr sz="1000">
                <a:solidFill>
                  <a:schemeClr val="dk2"/>
                </a:solidFill>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a:endParaRPr/>
          </a:p>
        </p:txBody>
      </p:sp>
      <p:sp>
        <p:nvSpPr>
          <p:cNvPr id="176" name="Google Shape;176;p6"/>
          <p:cNvSpPr txBox="1">
            <a:spLocks noGrp="1"/>
          </p:cNvSpPr>
          <p:nvPr>
            <p:ph type="subTitle" idx="5"/>
          </p:nvPr>
        </p:nvSpPr>
        <p:spPr>
          <a:xfrm>
            <a:off x="7281675" y="2153019"/>
            <a:ext cx="1566900" cy="480900"/>
          </a:xfrm>
          <a:prstGeom prst="rect">
            <a:avLst/>
          </a:prstGeom>
        </p:spPr>
        <p:txBody>
          <a:bodyPr spcFirstLastPara="1" wrap="square" lIns="0" tIns="0" rIns="91425" bIns="91425" anchor="t" anchorCtr="0">
            <a:noAutofit/>
          </a:bodyPr>
          <a:lstStyle>
            <a:lvl1pPr lvl="0">
              <a:spcBef>
                <a:spcPts val="0"/>
              </a:spcBef>
              <a:spcAft>
                <a:spcPts val="0"/>
              </a:spcAft>
              <a:buClr>
                <a:schemeClr val="dk2"/>
              </a:buClr>
              <a:buSzPts val="1000"/>
              <a:buFont typeface="Sora"/>
              <a:buNone/>
              <a:defRPr sz="1000">
                <a:solidFill>
                  <a:schemeClr val="dk2"/>
                </a:solidFill>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a:endParaRPr/>
          </a:p>
        </p:txBody>
      </p:sp>
      <p:sp>
        <p:nvSpPr>
          <p:cNvPr id="177" name="Google Shape;177;p6"/>
          <p:cNvSpPr txBox="1">
            <a:spLocks noGrp="1"/>
          </p:cNvSpPr>
          <p:nvPr>
            <p:ph type="title" idx="6"/>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a:endParaRPr/>
          </a:p>
        </p:txBody>
      </p:sp>
      <p:sp>
        <p:nvSpPr>
          <p:cNvPr id="178" name="Google Shape;178;p6"/>
          <p:cNvSpPr txBox="1">
            <a:spLocks noGrp="1"/>
          </p:cNvSpPr>
          <p:nvPr>
            <p:ph type="title" idx="7"/>
          </p:nvPr>
        </p:nvSpPr>
        <p:spPr>
          <a:xfrm>
            <a:off x="7420225" y="4723025"/>
            <a:ext cx="1583400" cy="189300"/>
          </a:xfrm>
          <a:prstGeom prst="rect">
            <a:avLst/>
          </a:prstGeom>
        </p:spPr>
        <p:txBody>
          <a:bodyPr spcFirstLastPara="1" wrap="square" lIns="182875" tIns="91425" rIns="91425" bIns="0" anchor="b" anchorCtr="0">
            <a:noAutofit/>
          </a:bodyPr>
          <a:lstStyle>
            <a:lvl1pPr lvl="0" algn="r">
              <a:spcBef>
                <a:spcPts val="0"/>
              </a:spcBef>
              <a:spcAft>
                <a:spcPts val="0"/>
              </a:spcAft>
              <a:buNone/>
              <a:defRPr sz="900">
                <a:solidFill>
                  <a:schemeClr val="dk2"/>
                </a:solidFill>
                <a:latin typeface="Sora"/>
                <a:ea typeface="Sora"/>
                <a:cs typeface="Sora"/>
                <a:sym typeface="Sora"/>
              </a:defRPr>
            </a:lvl1pPr>
            <a:lvl2pPr lvl="1"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a:endParaRPr/>
          </a:p>
        </p:txBody>
      </p:sp>
      <p:sp>
        <p:nvSpPr>
          <p:cNvPr id="179" name="Google Shape;179;p6"/>
          <p:cNvSpPr txBox="1">
            <a:spLocks noGrp="1"/>
          </p:cNvSpPr>
          <p:nvPr>
            <p:ph type="subTitle" idx="8"/>
          </p:nvPr>
        </p:nvSpPr>
        <p:spPr>
          <a:xfrm>
            <a:off x="2216381" y="3132125"/>
            <a:ext cx="1566900" cy="480900"/>
          </a:xfrm>
          <a:prstGeom prst="rect">
            <a:avLst/>
          </a:prstGeom>
        </p:spPr>
        <p:txBody>
          <a:bodyPr spcFirstLastPara="1" wrap="square" lIns="0" tIns="0" rIns="91425" bIns="91425" anchor="t" anchorCtr="0">
            <a:noAutofit/>
          </a:bodyPr>
          <a:lstStyle>
            <a:lvl1pPr lvl="0">
              <a:spcBef>
                <a:spcPts val="0"/>
              </a:spcBef>
              <a:spcAft>
                <a:spcPts val="0"/>
              </a:spcAft>
              <a:buClr>
                <a:schemeClr val="dk2"/>
              </a:buClr>
              <a:buSzPts val="1000"/>
              <a:buFont typeface="Sora"/>
              <a:buNone/>
              <a:defRPr sz="1000">
                <a:solidFill>
                  <a:schemeClr val="dk2"/>
                </a:solidFill>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a:endParaRPr/>
          </a:p>
        </p:txBody>
      </p:sp>
      <p:grpSp>
        <p:nvGrpSpPr>
          <p:cNvPr id="180" name="Google Shape;180;p6"/>
          <p:cNvGrpSpPr/>
          <p:nvPr/>
        </p:nvGrpSpPr>
        <p:grpSpPr>
          <a:xfrm>
            <a:off x="4308382" y="2704009"/>
            <a:ext cx="4833127" cy="2437045"/>
            <a:chOff x="4308382" y="2704009"/>
            <a:chExt cx="4833127" cy="2437045"/>
          </a:xfrm>
        </p:grpSpPr>
        <p:sp>
          <p:nvSpPr>
            <p:cNvPr id="181" name="Google Shape;181;p6"/>
            <p:cNvSpPr/>
            <p:nvPr/>
          </p:nvSpPr>
          <p:spPr>
            <a:xfrm>
              <a:off x="4308382" y="4487840"/>
              <a:ext cx="4833127" cy="653214"/>
            </a:xfrm>
            <a:custGeom>
              <a:avLst/>
              <a:gdLst/>
              <a:ahLst/>
              <a:cxnLst/>
              <a:rect l="l" t="t" r="r" b="b"/>
              <a:pathLst>
                <a:path w="89735" h="12128" extrusionOk="0">
                  <a:moveTo>
                    <a:pt x="6834" y="1"/>
                  </a:moveTo>
                  <a:lnTo>
                    <a:pt x="6030" y="336"/>
                  </a:lnTo>
                  <a:lnTo>
                    <a:pt x="5271" y="671"/>
                  </a:lnTo>
                  <a:lnTo>
                    <a:pt x="4556" y="1006"/>
                  </a:lnTo>
                  <a:lnTo>
                    <a:pt x="3887" y="1363"/>
                  </a:lnTo>
                  <a:lnTo>
                    <a:pt x="3284" y="1720"/>
                  </a:lnTo>
                  <a:lnTo>
                    <a:pt x="2703" y="2078"/>
                  </a:lnTo>
                  <a:lnTo>
                    <a:pt x="2212" y="2457"/>
                  </a:lnTo>
                  <a:lnTo>
                    <a:pt x="1743" y="2815"/>
                  </a:lnTo>
                  <a:lnTo>
                    <a:pt x="1341" y="3194"/>
                  </a:lnTo>
                  <a:lnTo>
                    <a:pt x="983" y="3574"/>
                  </a:lnTo>
                  <a:lnTo>
                    <a:pt x="693" y="3954"/>
                  </a:lnTo>
                  <a:lnTo>
                    <a:pt x="447" y="4333"/>
                  </a:lnTo>
                  <a:lnTo>
                    <a:pt x="246" y="4713"/>
                  </a:lnTo>
                  <a:lnTo>
                    <a:pt x="112" y="5093"/>
                  </a:lnTo>
                  <a:lnTo>
                    <a:pt x="68" y="5294"/>
                  </a:lnTo>
                  <a:lnTo>
                    <a:pt x="45" y="5495"/>
                  </a:lnTo>
                  <a:lnTo>
                    <a:pt x="23" y="5673"/>
                  </a:lnTo>
                  <a:lnTo>
                    <a:pt x="1" y="5874"/>
                  </a:lnTo>
                  <a:lnTo>
                    <a:pt x="23" y="6098"/>
                  </a:lnTo>
                  <a:lnTo>
                    <a:pt x="45" y="6299"/>
                  </a:lnTo>
                  <a:lnTo>
                    <a:pt x="90" y="6500"/>
                  </a:lnTo>
                  <a:lnTo>
                    <a:pt x="135" y="6723"/>
                  </a:lnTo>
                  <a:lnTo>
                    <a:pt x="202" y="6924"/>
                  </a:lnTo>
                  <a:lnTo>
                    <a:pt x="291" y="7125"/>
                  </a:lnTo>
                  <a:lnTo>
                    <a:pt x="403" y="7326"/>
                  </a:lnTo>
                  <a:lnTo>
                    <a:pt x="514" y="7527"/>
                  </a:lnTo>
                  <a:lnTo>
                    <a:pt x="782" y="7951"/>
                  </a:lnTo>
                  <a:lnTo>
                    <a:pt x="1140" y="8353"/>
                  </a:lnTo>
                  <a:lnTo>
                    <a:pt x="1542" y="8755"/>
                  </a:lnTo>
                  <a:lnTo>
                    <a:pt x="2011" y="9157"/>
                  </a:lnTo>
                  <a:lnTo>
                    <a:pt x="2524" y="9537"/>
                  </a:lnTo>
                  <a:lnTo>
                    <a:pt x="3105" y="9939"/>
                  </a:lnTo>
                  <a:lnTo>
                    <a:pt x="3753" y="10319"/>
                  </a:lnTo>
                  <a:lnTo>
                    <a:pt x="4445" y="10698"/>
                  </a:lnTo>
                  <a:lnTo>
                    <a:pt x="5204" y="11056"/>
                  </a:lnTo>
                  <a:lnTo>
                    <a:pt x="6030" y="11435"/>
                  </a:lnTo>
                  <a:lnTo>
                    <a:pt x="6901" y="11793"/>
                  </a:lnTo>
                  <a:lnTo>
                    <a:pt x="7839" y="12128"/>
                  </a:lnTo>
                  <a:lnTo>
                    <a:pt x="84799" y="12128"/>
                  </a:lnTo>
                  <a:lnTo>
                    <a:pt x="89734" y="9783"/>
                  </a:lnTo>
                  <a:lnTo>
                    <a:pt x="89734" y="1966"/>
                  </a:lnTo>
                  <a:lnTo>
                    <a:pt x="89310" y="1698"/>
                  </a:lnTo>
                  <a:lnTo>
                    <a:pt x="88886" y="1452"/>
                  </a:lnTo>
                  <a:lnTo>
                    <a:pt x="88439" y="1207"/>
                  </a:lnTo>
                  <a:lnTo>
                    <a:pt x="87948" y="961"/>
                  </a:lnTo>
                  <a:lnTo>
                    <a:pt x="86920" y="470"/>
                  </a:lnTo>
                  <a:lnTo>
                    <a:pt x="85781" y="1"/>
                  </a:lnTo>
                  <a:lnTo>
                    <a:pt x="84977" y="314"/>
                  </a:lnTo>
                  <a:lnTo>
                    <a:pt x="84106" y="604"/>
                  </a:lnTo>
                  <a:lnTo>
                    <a:pt x="83235" y="917"/>
                  </a:lnTo>
                  <a:lnTo>
                    <a:pt x="82297" y="1185"/>
                  </a:lnTo>
                  <a:lnTo>
                    <a:pt x="81359" y="1475"/>
                  </a:lnTo>
                  <a:lnTo>
                    <a:pt x="80355" y="1743"/>
                  </a:lnTo>
                  <a:lnTo>
                    <a:pt x="79350" y="2011"/>
                  </a:lnTo>
                  <a:lnTo>
                    <a:pt x="78300" y="2256"/>
                  </a:lnTo>
                  <a:lnTo>
                    <a:pt x="77228" y="2502"/>
                  </a:lnTo>
                  <a:lnTo>
                    <a:pt x="76111" y="2725"/>
                  </a:lnTo>
                  <a:lnTo>
                    <a:pt x="74972" y="2971"/>
                  </a:lnTo>
                  <a:lnTo>
                    <a:pt x="73811" y="3172"/>
                  </a:lnTo>
                  <a:lnTo>
                    <a:pt x="72627" y="3395"/>
                  </a:lnTo>
                  <a:lnTo>
                    <a:pt x="71421" y="3574"/>
                  </a:lnTo>
                  <a:lnTo>
                    <a:pt x="68920" y="3954"/>
                  </a:lnTo>
                  <a:lnTo>
                    <a:pt x="66329" y="4266"/>
                  </a:lnTo>
                  <a:lnTo>
                    <a:pt x="63672" y="4557"/>
                  </a:lnTo>
                  <a:lnTo>
                    <a:pt x="60925" y="4802"/>
                  </a:lnTo>
                  <a:lnTo>
                    <a:pt x="58111" y="5003"/>
                  </a:lnTo>
                  <a:lnTo>
                    <a:pt x="55230" y="5160"/>
                  </a:lnTo>
                  <a:lnTo>
                    <a:pt x="52304" y="5271"/>
                  </a:lnTo>
                  <a:lnTo>
                    <a:pt x="49334" y="5361"/>
                  </a:lnTo>
                  <a:lnTo>
                    <a:pt x="46319" y="5383"/>
                  </a:lnTo>
                  <a:lnTo>
                    <a:pt x="43282" y="5361"/>
                  </a:lnTo>
                  <a:lnTo>
                    <a:pt x="40312" y="5271"/>
                  </a:lnTo>
                  <a:lnTo>
                    <a:pt x="37386" y="5160"/>
                  </a:lnTo>
                  <a:lnTo>
                    <a:pt x="34505" y="5003"/>
                  </a:lnTo>
                  <a:lnTo>
                    <a:pt x="31691" y="4802"/>
                  </a:lnTo>
                  <a:lnTo>
                    <a:pt x="28944" y="4557"/>
                  </a:lnTo>
                  <a:lnTo>
                    <a:pt x="26286" y="4266"/>
                  </a:lnTo>
                  <a:lnTo>
                    <a:pt x="23696" y="3954"/>
                  </a:lnTo>
                  <a:lnTo>
                    <a:pt x="21195" y="3574"/>
                  </a:lnTo>
                  <a:lnTo>
                    <a:pt x="19989" y="3395"/>
                  </a:lnTo>
                  <a:lnTo>
                    <a:pt x="18805" y="3172"/>
                  </a:lnTo>
                  <a:lnTo>
                    <a:pt x="17644" y="2971"/>
                  </a:lnTo>
                  <a:lnTo>
                    <a:pt x="16505" y="2725"/>
                  </a:lnTo>
                  <a:lnTo>
                    <a:pt x="15410" y="2502"/>
                  </a:lnTo>
                  <a:lnTo>
                    <a:pt x="14316" y="2256"/>
                  </a:lnTo>
                  <a:lnTo>
                    <a:pt x="13266" y="2011"/>
                  </a:lnTo>
                  <a:lnTo>
                    <a:pt x="12261" y="1743"/>
                  </a:lnTo>
                  <a:lnTo>
                    <a:pt x="11279" y="1475"/>
                  </a:lnTo>
                  <a:lnTo>
                    <a:pt x="10318" y="1185"/>
                  </a:lnTo>
                  <a:lnTo>
                    <a:pt x="9403" y="917"/>
                  </a:lnTo>
                  <a:lnTo>
                    <a:pt x="8509" y="604"/>
                  </a:lnTo>
                  <a:lnTo>
                    <a:pt x="7661" y="314"/>
                  </a:lnTo>
                  <a:lnTo>
                    <a:pt x="6834" y="1"/>
                  </a:lnTo>
                  <a:close/>
                </a:path>
              </a:pathLst>
            </a:cu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182" name="Google Shape;182;p6"/>
            <p:cNvSpPr/>
            <p:nvPr/>
          </p:nvSpPr>
          <p:spPr>
            <a:xfrm>
              <a:off x="4308382" y="3740892"/>
              <a:ext cx="4833127" cy="741006"/>
            </a:xfrm>
            <a:custGeom>
              <a:avLst/>
              <a:gdLst/>
              <a:ahLst/>
              <a:cxnLst/>
              <a:rect l="l" t="t" r="r" b="b"/>
              <a:pathLst>
                <a:path w="89735" h="13758" extrusionOk="0">
                  <a:moveTo>
                    <a:pt x="13289" y="0"/>
                  </a:moveTo>
                  <a:lnTo>
                    <a:pt x="11725" y="402"/>
                  </a:lnTo>
                  <a:lnTo>
                    <a:pt x="10251" y="826"/>
                  </a:lnTo>
                  <a:lnTo>
                    <a:pt x="8889" y="1251"/>
                  </a:lnTo>
                  <a:lnTo>
                    <a:pt x="7594" y="1697"/>
                  </a:lnTo>
                  <a:lnTo>
                    <a:pt x="6410" y="2166"/>
                  </a:lnTo>
                  <a:lnTo>
                    <a:pt x="5316" y="2635"/>
                  </a:lnTo>
                  <a:lnTo>
                    <a:pt x="4333" y="3127"/>
                  </a:lnTo>
                  <a:lnTo>
                    <a:pt x="3864" y="3372"/>
                  </a:lnTo>
                  <a:lnTo>
                    <a:pt x="3440" y="3618"/>
                  </a:lnTo>
                  <a:lnTo>
                    <a:pt x="3038" y="3886"/>
                  </a:lnTo>
                  <a:lnTo>
                    <a:pt x="2636" y="4132"/>
                  </a:lnTo>
                  <a:lnTo>
                    <a:pt x="2279" y="4377"/>
                  </a:lnTo>
                  <a:lnTo>
                    <a:pt x="1944" y="4645"/>
                  </a:lnTo>
                  <a:lnTo>
                    <a:pt x="1653" y="4913"/>
                  </a:lnTo>
                  <a:lnTo>
                    <a:pt x="1363" y="5159"/>
                  </a:lnTo>
                  <a:lnTo>
                    <a:pt x="1117" y="5427"/>
                  </a:lnTo>
                  <a:lnTo>
                    <a:pt x="872" y="5695"/>
                  </a:lnTo>
                  <a:lnTo>
                    <a:pt x="671" y="5963"/>
                  </a:lnTo>
                  <a:lnTo>
                    <a:pt x="492" y="6231"/>
                  </a:lnTo>
                  <a:lnTo>
                    <a:pt x="358" y="6499"/>
                  </a:lnTo>
                  <a:lnTo>
                    <a:pt x="224" y="6789"/>
                  </a:lnTo>
                  <a:lnTo>
                    <a:pt x="135" y="7057"/>
                  </a:lnTo>
                  <a:lnTo>
                    <a:pt x="68" y="7325"/>
                  </a:lnTo>
                  <a:lnTo>
                    <a:pt x="23" y="7616"/>
                  </a:lnTo>
                  <a:lnTo>
                    <a:pt x="1" y="7884"/>
                  </a:lnTo>
                  <a:lnTo>
                    <a:pt x="23" y="8085"/>
                  </a:lnTo>
                  <a:lnTo>
                    <a:pt x="45" y="8263"/>
                  </a:lnTo>
                  <a:lnTo>
                    <a:pt x="68" y="8464"/>
                  </a:lnTo>
                  <a:lnTo>
                    <a:pt x="112" y="8665"/>
                  </a:lnTo>
                  <a:lnTo>
                    <a:pt x="246" y="9045"/>
                  </a:lnTo>
                  <a:lnTo>
                    <a:pt x="447" y="9425"/>
                  </a:lnTo>
                  <a:lnTo>
                    <a:pt x="693" y="9804"/>
                  </a:lnTo>
                  <a:lnTo>
                    <a:pt x="983" y="10184"/>
                  </a:lnTo>
                  <a:lnTo>
                    <a:pt x="1341" y="10564"/>
                  </a:lnTo>
                  <a:lnTo>
                    <a:pt x="1743" y="10943"/>
                  </a:lnTo>
                  <a:lnTo>
                    <a:pt x="2212" y="11301"/>
                  </a:lnTo>
                  <a:lnTo>
                    <a:pt x="2703" y="11680"/>
                  </a:lnTo>
                  <a:lnTo>
                    <a:pt x="3284" y="12038"/>
                  </a:lnTo>
                  <a:lnTo>
                    <a:pt x="3887" y="12395"/>
                  </a:lnTo>
                  <a:lnTo>
                    <a:pt x="4556" y="12752"/>
                  </a:lnTo>
                  <a:lnTo>
                    <a:pt x="5271" y="13087"/>
                  </a:lnTo>
                  <a:lnTo>
                    <a:pt x="6030" y="13422"/>
                  </a:lnTo>
                  <a:lnTo>
                    <a:pt x="6834" y="13757"/>
                  </a:lnTo>
                  <a:lnTo>
                    <a:pt x="7661" y="13445"/>
                  </a:lnTo>
                  <a:lnTo>
                    <a:pt x="8509" y="13154"/>
                  </a:lnTo>
                  <a:lnTo>
                    <a:pt x="9403" y="12864"/>
                  </a:lnTo>
                  <a:lnTo>
                    <a:pt x="10318" y="12574"/>
                  </a:lnTo>
                  <a:lnTo>
                    <a:pt x="11279" y="12283"/>
                  </a:lnTo>
                  <a:lnTo>
                    <a:pt x="12261" y="12015"/>
                  </a:lnTo>
                  <a:lnTo>
                    <a:pt x="13266" y="11747"/>
                  </a:lnTo>
                  <a:lnTo>
                    <a:pt x="14316" y="11502"/>
                  </a:lnTo>
                  <a:lnTo>
                    <a:pt x="15410" y="11256"/>
                  </a:lnTo>
                  <a:lnTo>
                    <a:pt x="16505" y="11033"/>
                  </a:lnTo>
                  <a:lnTo>
                    <a:pt x="17644" y="10809"/>
                  </a:lnTo>
                  <a:lnTo>
                    <a:pt x="18805" y="10586"/>
                  </a:lnTo>
                  <a:lnTo>
                    <a:pt x="19989" y="10385"/>
                  </a:lnTo>
                  <a:lnTo>
                    <a:pt x="21195" y="10184"/>
                  </a:lnTo>
                  <a:lnTo>
                    <a:pt x="23696" y="9804"/>
                  </a:lnTo>
                  <a:lnTo>
                    <a:pt x="26286" y="9492"/>
                  </a:lnTo>
                  <a:lnTo>
                    <a:pt x="28944" y="9201"/>
                  </a:lnTo>
                  <a:lnTo>
                    <a:pt x="31691" y="8956"/>
                  </a:lnTo>
                  <a:lnTo>
                    <a:pt x="34505" y="8755"/>
                  </a:lnTo>
                  <a:lnTo>
                    <a:pt x="37386" y="8598"/>
                  </a:lnTo>
                  <a:lnTo>
                    <a:pt x="40312" y="8487"/>
                  </a:lnTo>
                  <a:lnTo>
                    <a:pt x="43282" y="8420"/>
                  </a:lnTo>
                  <a:lnTo>
                    <a:pt x="46319" y="8397"/>
                  </a:lnTo>
                  <a:lnTo>
                    <a:pt x="49334" y="8420"/>
                  </a:lnTo>
                  <a:lnTo>
                    <a:pt x="52304" y="8487"/>
                  </a:lnTo>
                  <a:lnTo>
                    <a:pt x="55230" y="8598"/>
                  </a:lnTo>
                  <a:lnTo>
                    <a:pt x="58111" y="8755"/>
                  </a:lnTo>
                  <a:lnTo>
                    <a:pt x="60925" y="8956"/>
                  </a:lnTo>
                  <a:lnTo>
                    <a:pt x="63672" y="9201"/>
                  </a:lnTo>
                  <a:lnTo>
                    <a:pt x="66329" y="9492"/>
                  </a:lnTo>
                  <a:lnTo>
                    <a:pt x="68920" y="9804"/>
                  </a:lnTo>
                  <a:lnTo>
                    <a:pt x="71421" y="10184"/>
                  </a:lnTo>
                  <a:lnTo>
                    <a:pt x="72627" y="10385"/>
                  </a:lnTo>
                  <a:lnTo>
                    <a:pt x="73811" y="10586"/>
                  </a:lnTo>
                  <a:lnTo>
                    <a:pt x="74972" y="10809"/>
                  </a:lnTo>
                  <a:lnTo>
                    <a:pt x="76111" y="11033"/>
                  </a:lnTo>
                  <a:lnTo>
                    <a:pt x="77228" y="11256"/>
                  </a:lnTo>
                  <a:lnTo>
                    <a:pt x="78300" y="11502"/>
                  </a:lnTo>
                  <a:lnTo>
                    <a:pt x="79350" y="11747"/>
                  </a:lnTo>
                  <a:lnTo>
                    <a:pt x="80355" y="12015"/>
                  </a:lnTo>
                  <a:lnTo>
                    <a:pt x="81359" y="12283"/>
                  </a:lnTo>
                  <a:lnTo>
                    <a:pt x="82297" y="12574"/>
                  </a:lnTo>
                  <a:lnTo>
                    <a:pt x="83235" y="12864"/>
                  </a:lnTo>
                  <a:lnTo>
                    <a:pt x="84106" y="13154"/>
                  </a:lnTo>
                  <a:lnTo>
                    <a:pt x="84977" y="13445"/>
                  </a:lnTo>
                  <a:lnTo>
                    <a:pt x="85781" y="13757"/>
                  </a:lnTo>
                  <a:lnTo>
                    <a:pt x="86920" y="13288"/>
                  </a:lnTo>
                  <a:lnTo>
                    <a:pt x="87948" y="12797"/>
                  </a:lnTo>
                  <a:lnTo>
                    <a:pt x="88439" y="12551"/>
                  </a:lnTo>
                  <a:lnTo>
                    <a:pt x="88886" y="12306"/>
                  </a:lnTo>
                  <a:lnTo>
                    <a:pt x="89310" y="12060"/>
                  </a:lnTo>
                  <a:lnTo>
                    <a:pt x="89734" y="11792"/>
                  </a:lnTo>
                  <a:lnTo>
                    <a:pt x="89734" y="3975"/>
                  </a:lnTo>
                  <a:lnTo>
                    <a:pt x="89288" y="3685"/>
                  </a:lnTo>
                  <a:lnTo>
                    <a:pt x="88819" y="3417"/>
                  </a:lnTo>
                  <a:lnTo>
                    <a:pt x="88305" y="3149"/>
                  </a:lnTo>
                  <a:lnTo>
                    <a:pt x="87791" y="2881"/>
                  </a:lnTo>
                  <a:lnTo>
                    <a:pt x="87233" y="2613"/>
                  </a:lnTo>
                  <a:lnTo>
                    <a:pt x="86652" y="2367"/>
                  </a:lnTo>
                  <a:lnTo>
                    <a:pt x="86049" y="2099"/>
                  </a:lnTo>
                  <a:lnTo>
                    <a:pt x="85402" y="1854"/>
                  </a:lnTo>
                  <a:lnTo>
                    <a:pt x="84039" y="1362"/>
                  </a:lnTo>
                  <a:lnTo>
                    <a:pt x="82588" y="893"/>
                  </a:lnTo>
                  <a:lnTo>
                    <a:pt x="81002" y="424"/>
                  </a:lnTo>
                  <a:lnTo>
                    <a:pt x="79327" y="0"/>
                  </a:lnTo>
                  <a:lnTo>
                    <a:pt x="77652" y="380"/>
                  </a:lnTo>
                  <a:lnTo>
                    <a:pt x="75910" y="759"/>
                  </a:lnTo>
                  <a:lnTo>
                    <a:pt x="74101" y="1117"/>
                  </a:lnTo>
                  <a:lnTo>
                    <a:pt x="72225" y="1429"/>
                  </a:lnTo>
                  <a:lnTo>
                    <a:pt x="70305" y="1742"/>
                  </a:lnTo>
                  <a:lnTo>
                    <a:pt x="68317" y="2010"/>
                  </a:lnTo>
                  <a:lnTo>
                    <a:pt x="66307" y="2278"/>
                  </a:lnTo>
                  <a:lnTo>
                    <a:pt x="64230" y="2501"/>
                  </a:lnTo>
                  <a:lnTo>
                    <a:pt x="62108" y="2702"/>
                  </a:lnTo>
                  <a:lnTo>
                    <a:pt x="59942" y="2881"/>
                  </a:lnTo>
                  <a:lnTo>
                    <a:pt x="57754" y="3015"/>
                  </a:lnTo>
                  <a:lnTo>
                    <a:pt x="55520" y="3149"/>
                  </a:lnTo>
                  <a:lnTo>
                    <a:pt x="53242" y="3238"/>
                  </a:lnTo>
                  <a:lnTo>
                    <a:pt x="50964" y="3305"/>
                  </a:lnTo>
                  <a:lnTo>
                    <a:pt x="48642" y="3350"/>
                  </a:lnTo>
                  <a:lnTo>
                    <a:pt x="46319" y="3372"/>
                  </a:lnTo>
                  <a:lnTo>
                    <a:pt x="43974" y="3350"/>
                  </a:lnTo>
                  <a:lnTo>
                    <a:pt x="41652" y="3305"/>
                  </a:lnTo>
                  <a:lnTo>
                    <a:pt x="39374" y="3238"/>
                  </a:lnTo>
                  <a:lnTo>
                    <a:pt x="37096" y="3149"/>
                  </a:lnTo>
                  <a:lnTo>
                    <a:pt x="34885" y="3015"/>
                  </a:lnTo>
                  <a:lnTo>
                    <a:pt x="32674" y="2881"/>
                  </a:lnTo>
                  <a:lnTo>
                    <a:pt x="30507" y="2702"/>
                  </a:lnTo>
                  <a:lnTo>
                    <a:pt x="28408" y="2501"/>
                  </a:lnTo>
                  <a:lnTo>
                    <a:pt x="26331" y="2278"/>
                  </a:lnTo>
                  <a:lnTo>
                    <a:pt x="24299" y="2010"/>
                  </a:lnTo>
                  <a:lnTo>
                    <a:pt x="22311" y="1742"/>
                  </a:lnTo>
                  <a:lnTo>
                    <a:pt x="20391" y="1429"/>
                  </a:lnTo>
                  <a:lnTo>
                    <a:pt x="18515" y="1117"/>
                  </a:lnTo>
                  <a:lnTo>
                    <a:pt x="16706" y="759"/>
                  </a:lnTo>
                  <a:lnTo>
                    <a:pt x="14964" y="380"/>
                  </a:lnTo>
                  <a:lnTo>
                    <a:pt x="13289" y="0"/>
                  </a:lnTo>
                  <a:close/>
                </a:path>
              </a:pathLst>
            </a:cu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183" name="Google Shape;183;p6"/>
            <p:cNvSpPr/>
            <p:nvPr/>
          </p:nvSpPr>
          <p:spPr>
            <a:xfrm>
              <a:off x="4308382" y="2704009"/>
              <a:ext cx="4833127" cy="1032065"/>
            </a:xfrm>
            <a:custGeom>
              <a:avLst/>
              <a:gdLst/>
              <a:ahLst/>
              <a:cxnLst/>
              <a:rect l="l" t="t" r="r" b="b"/>
              <a:pathLst>
                <a:path w="89735" h="19162" extrusionOk="0">
                  <a:moveTo>
                    <a:pt x="43929" y="0"/>
                  </a:moveTo>
                  <a:lnTo>
                    <a:pt x="41585" y="45"/>
                  </a:lnTo>
                  <a:lnTo>
                    <a:pt x="39262" y="134"/>
                  </a:lnTo>
                  <a:lnTo>
                    <a:pt x="36984" y="224"/>
                  </a:lnTo>
                  <a:lnTo>
                    <a:pt x="34751" y="358"/>
                  </a:lnTo>
                  <a:lnTo>
                    <a:pt x="32562" y="492"/>
                  </a:lnTo>
                  <a:lnTo>
                    <a:pt x="30396" y="670"/>
                  </a:lnTo>
                  <a:lnTo>
                    <a:pt x="28296" y="871"/>
                  </a:lnTo>
                  <a:lnTo>
                    <a:pt x="26264" y="1117"/>
                  </a:lnTo>
                  <a:lnTo>
                    <a:pt x="24254" y="1363"/>
                  </a:lnTo>
                  <a:lnTo>
                    <a:pt x="22311" y="1631"/>
                  </a:lnTo>
                  <a:lnTo>
                    <a:pt x="20435" y="1921"/>
                  </a:lnTo>
                  <a:lnTo>
                    <a:pt x="18626" y="2233"/>
                  </a:lnTo>
                  <a:lnTo>
                    <a:pt x="16884" y="2568"/>
                  </a:lnTo>
                  <a:lnTo>
                    <a:pt x="15187" y="2926"/>
                  </a:lnTo>
                  <a:lnTo>
                    <a:pt x="13579" y="3305"/>
                  </a:lnTo>
                  <a:lnTo>
                    <a:pt x="12060" y="3685"/>
                  </a:lnTo>
                  <a:lnTo>
                    <a:pt x="10586" y="4087"/>
                  </a:lnTo>
                  <a:lnTo>
                    <a:pt x="9224" y="4534"/>
                  </a:lnTo>
                  <a:lnTo>
                    <a:pt x="7929" y="4958"/>
                  </a:lnTo>
                  <a:lnTo>
                    <a:pt x="6723" y="5427"/>
                  </a:lnTo>
                  <a:lnTo>
                    <a:pt x="5606" y="5896"/>
                  </a:lnTo>
                  <a:lnTo>
                    <a:pt x="4579" y="6387"/>
                  </a:lnTo>
                  <a:lnTo>
                    <a:pt x="4110" y="6633"/>
                  </a:lnTo>
                  <a:lnTo>
                    <a:pt x="3663" y="6879"/>
                  </a:lnTo>
                  <a:lnTo>
                    <a:pt x="3217" y="7124"/>
                  </a:lnTo>
                  <a:lnTo>
                    <a:pt x="2815" y="7392"/>
                  </a:lnTo>
                  <a:lnTo>
                    <a:pt x="2435" y="7660"/>
                  </a:lnTo>
                  <a:lnTo>
                    <a:pt x="2100" y="7906"/>
                  </a:lnTo>
                  <a:lnTo>
                    <a:pt x="1765" y="8174"/>
                  </a:lnTo>
                  <a:lnTo>
                    <a:pt x="1475" y="8442"/>
                  </a:lnTo>
                  <a:lnTo>
                    <a:pt x="1207" y="8710"/>
                  </a:lnTo>
                  <a:lnTo>
                    <a:pt x="961" y="9000"/>
                  </a:lnTo>
                  <a:lnTo>
                    <a:pt x="738" y="9268"/>
                  </a:lnTo>
                  <a:lnTo>
                    <a:pt x="537" y="9559"/>
                  </a:lnTo>
                  <a:lnTo>
                    <a:pt x="380" y="9827"/>
                  </a:lnTo>
                  <a:lnTo>
                    <a:pt x="246" y="10117"/>
                  </a:lnTo>
                  <a:lnTo>
                    <a:pt x="135" y="10385"/>
                  </a:lnTo>
                  <a:lnTo>
                    <a:pt x="68" y="10675"/>
                  </a:lnTo>
                  <a:lnTo>
                    <a:pt x="23" y="10966"/>
                  </a:lnTo>
                  <a:lnTo>
                    <a:pt x="1" y="11256"/>
                  </a:lnTo>
                  <a:lnTo>
                    <a:pt x="23" y="11546"/>
                  </a:lnTo>
                  <a:lnTo>
                    <a:pt x="68" y="11814"/>
                  </a:lnTo>
                  <a:lnTo>
                    <a:pt x="135" y="12082"/>
                  </a:lnTo>
                  <a:lnTo>
                    <a:pt x="224" y="12373"/>
                  </a:lnTo>
                  <a:lnTo>
                    <a:pt x="358" y="12641"/>
                  </a:lnTo>
                  <a:lnTo>
                    <a:pt x="492" y="12909"/>
                  </a:lnTo>
                  <a:lnTo>
                    <a:pt x="671" y="13177"/>
                  </a:lnTo>
                  <a:lnTo>
                    <a:pt x="872" y="13445"/>
                  </a:lnTo>
                  <a:lnTo>
                    <a:pt x="1117" y="13713"/>
                  </a:lnTo>
                  <a:lnTo>
                    <a:pt x="1363" y="13981"/>
                  </a:lnTo>
                  <a:lnTo>
                    <a:pt x="1653" y="14249"/>
                  </a:lnTo>
                  <a:lnTo>
                    <a:pt x="1944" y="14494"/>
                  </a:lnTo>
                  <a:lnTo>
                    <a:pt x="2279" y="14762"/>
                  </a:lnTo>
                  <a:lnTo>
                    <a:pt x="2636" y="15008"/>
                  </a:lnTo>
                  <a:lnTo>
                    <a:pt x="3038" y="15276"/>
                  </a:lnTo>
                  <a:lnTo>
                    <a:pt x="3440" y="15522"/>
                  </a:lnTo>
                  <a:lnTo>
                    <a:pt x="3864" y="15767"/>
                  </a:lnTo>
                  <a:lnTo>
                    <a:pt x="4333" y="16013"/>
                  </a:lnTo>
                  <a:lnTo>
                    <a:pt x="5316" y="16504"/>
                  </a:lnTo>
                  <a:lnTo>
                    <a:pt x="6410" y="16973"/>
                  </a:lnTo>
                  <a:lnTo>
                    <a:pt x="7594" y="17442"/>
                  </a:lnTo>
                  <a:lnTo>
                    <a:pt x="8889" y="17889"/>
                  </a:lnTo>
                  <a:lnTo>
                    <a:pt x="10251" y="18335"/>
                  </a:lnTo>
                  <a:lnTo>
                    <a:pt x="11725" y="18737"/>
                  </a:lnTo>
                  <a:lnTo>
                    <a:pt x="13289" y="19162"/>
                  </a:lnTo>
                  <a:lnTo>
                    <a:pt x="14964" y="18760"/>
                  </a:lnTo>
                  <a:lnTo>
                    <a:pt x="16706" y="18380"/>
                  </a:lnTo>
                  <a:lnTo>
                    <a:pt x="18515" y="18023"/>
                  </a:lnTo>
                  <a:lnTo>
                    <a:pt x="20391" y="17710"/>
                  </a:lnTo>
                  <a:lnTo>
                    <a:pt x="22311" y="17398"/>
                  </a:lnTo>
                  <a:lnTo>
                    <a:pt x="24299" y="17130"/>
                  </a:lnTo>
                  <a:lnTo>
                    <a:pt x="26331" y="16884"/>
                  </a:lnTo>
                  <a:lnTo>
                    <a:pt x="28408" y="16638"/>
                  </a:lnTo>
                  <a:lnTo>
                    <a:pt x="30507" y="16437"/>
                  </a:lnTo>
                  <a:lnTo>
                    <a:pt x="32674" y="16281"/>
                  </a:lnTo>
                  <a:lnTo>
                    <a:pt x="34885" y="16125"/>
                  </a:lnTo>
                  <a:lnTo>
                    <a:pt x="37096" y="15991"/>
                  </a:lnTo>
                  <a:lnTo>
                    <a:pt x="39374" y="15901"/>
                  </a:lnTo>
                  <a:lnTo>
                    <a:pt x="41652" y="15834"/>
                  </a:lnTo>
                  <a:lnTo>
                    <a:pt x="43974" y="15790"/>
                  </a:lnTo>
                  <a:lnTo>
                    <a:pt x="46319" y="15767"/>
                  </a:lnTo>
                  <a:lnTo>
                    <a:pt x="48642" y="15790"/>
                  </a:lnTo>
                  <a:lnTo>
                    <a:pt x="50964" y="15834"/>
                  </a:lnTo>
                  <a:lnTo>
                    <a:pt x="53242" y="15901"/>
                  </a:lnTo>
                  <a:lnTo>
                    <a:pt x="55520" y="15991"/>
                  </a:lnTo>
                  <a:lnTo>
                    <a:pt x="57754" y="16125"/>
                  </a:lnTo>
                  <a:lnTo>
                    <a:pt x="59942" y="16281"/>
                  </a:lnTo>
                  <a:lnTo>
                    <a:pt x="62108" y="16437"/>
                  </a:lnTo>
                  <a:lnTo>
                    <a:pt x="64230" y="16638"/>
                  </a:lnTo>
                  <a:lnTo>
                    <a:pt x="66307" y="16884"/>
                  </a:lnTo>
                  <a:lnTo>
                    <a:pt x="68317" y="17130"/>
                  </a:lnTo>
                  <a:lnTo>
                    <a:pt x="70305" y="17398"/>
                  </a:lnTo>
                  <a:lnTo>
                    <a:pt x="72225" y="17710"/>
                  </a:lnTo>
                  <a:lnTo>
                    <a:pt x="74101" y="18023"/>
                  </a:lnTo>
                  <a:lnTo>
                    <a:pt x="75910" y="18380"/>
                  </a:lnTo>
                  <a:lnTo>
                    <a:pt x="77652" y="18760"/>
                  </a:lnTo>
                  <a:lnTo>
                    <a:pt x="79327" y="19162"/>
                  </a:lnTo>
                  <a:lnTo>
                    <a:pt x="81002" y="18715"/>
                  </a:lnTo>
                  <a:lnTo>
                    <a:pt x="82588" y="18269"/>
                  </a:lnTo>
                  <a:lnTo>
                    <a:pt x="84039" y="17777"/>
                  </a:lnTo>
                  <a:lnTo>
                    <a:pt x="85402" y="17286"/>
                  </a:lnTo>
                  <a:lnTo>
                    <a:pt x="86049" y="17040"/>
                  </a:lnTo>
                  <a:lnTo>
                    <a:pt x="86652" y="16795"/>
                  </a:lnTo>
                  <a:lnTo>
                    <a:pt x="87233" y="16527"/>
                  </a:lnTo>
                  <a:lnTo>
                    <a:pt x="87791" y="16259"/>
                  </a:lnTo>
                  <a:lnTo>
                    <a:pt x="88305" y="15991"/>
                  </a:lnTo>
                  <a:lnTo>
                    <a:pt x="88819" y="15723"/>
                  </a:lnTo>
                  <a:lnTo>
                    <a:pt x="89288" y="15455"/>
                  </a:lnTo>
                  <a:lnTo>
                    <a:pt x="89734" y="15187"/>
                  </a:lnTo>
                  <a:lnTo>
                    <a:pt x="89734" y="7348"/>
                  </a:lnTo>
                  <a:lnTo>
                    <a:pt x="89087" y="6946"/>
                  </a:lnTo>
                  <a:lnTo>
                    <a:pt x="88394" y="6566"/>
                  </a:lnTo>
                  <a:lnTo>
                    <a:pt x="87635" y="6186"/>
                  </a:lnTo>
                  <a:lnTo>
                    <a:pt x="86809" y="5807"/>
                  </a:lnTo>
                  <a:lnTo>
                    <a:pt x="85960" y="5449"/>
                  </a:lnTo>
                  <a:lnTo>
                    <a:pt x="85022" y="5092"/>
                  </a:lnTo>
                  <a:lnTo>
                    <a:pt x="84062" y="4735"/>
                  </a:lnTo>
                  <a:lnTo>
                    <a:pt x="83034" y="4400"/>
                  </a:lnTo>
                  <a:lnTo>
                    <a:pt x="81962" y="4065"/>
                  </a:lnTo>
                  <a:lnTo>
                    <a:pt x="80824" y="3752"/>
                  </a:lnTo>
                  <a:lnTo>
                    <a:pt x="79640" y="3439"/>
                  </a:lnTo>
                  <a:lnTo>
                    <a:pt x="78412" y="3149"/>
                  </a:lnTo>
                  <a:lnTo>
                    <a:pt x="77139" y="2859"/>
                  </a:lnTo>
                  <a:lnTo>
                    <a:pt x="75821" y="2591"/>
                  </a:lnTo>
                  <a:lnTo>
                    <a:pt x="74459" y="2323"/>
                  </a:lnTo>
                  <a:lnTo>
                    <a:pt x="73052" y="2055"/>
                  </a:lnTo>
                  <a:lnTo>
                    <a:pt x="71555" y="1809"/>
                  </a:lnTo>
                  <a:lnTo>
                    <a:pt x="70037" y="1586"/>
                  </a:lnTo>
                  <a:lnTo>
                    <a:pt x="68496" y="1363"/>
                  </a:lnTo>
                  <a:lnTo>
                    <a:pt x="66910" y="1162"/>
                  </a:lnTo>
                  <a:lnTo>
                    <a:pt x="65302" y="983"/>
                  </a:lnTo>
                  <a:lnTo>
                    <a:pt x="63672" y="804"/>
                  </a:lnTo>
                  <a:lnTo>
                    <a:pt x="62019" y="670"/>
                  </a:lnTo>
                  <a:lnTo>
                    <a:pt x="60344" y="514"/>
                  </a:lnTo>
                  <a:lnTo>
                    <a:pt x="58647" y="402"/>
                  </a:lnTo>
                  <a:lnTo>
                    <a:pt x="56950" y="291"/>
                  </a:lnTo>
                  <a:lnTo>
                    <a:pt x="55208" y="201"/>
                  </a:lnTo>
                  <a:lnTo>
                    <a:pt x="53443" y="134"/>
                  </a:lnTo>
                  <a:lnTo>
                    <a:pt x="51679" y="67"/>
                  </a:lnTo>
                  <a:lnTo>
                    <a:pt x="49915" y="23"/>
                  </a:lnTo>
                  <a:lnTo>
                    <a:pt x="48106" y="0"/>
                  </a:lnTo>
                  <a:close/>
                </a:path>
              </a:pathLst>
            </a:cu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Alt 1">
  <p:cSld name="BLANK_1_1_1_1_1_1_1">
    <p:spTree>
      <p:nvGrpSpPr>
        <p:cNvPr id="1" name="Shape 184"/>
        <p:cNvGrpSpPr/>
        <p:nvPr/>
      </p:nvGrpSpPr>
      <p:grpSpPr>
        <a:xfrm>
          <a:off x="0" y="0"/>
          <a:ext cx="0" cy="0"/>
          <a:chOff x="0" y="0"/>
          <a:chExt cx="0" cy="0"/>
        </a:xfrm>
      </p:grpSpPr>
      <p:sp>
        <p:nvSpPr>
          <p:cNvPr id="185" name="Google Shape;185;p7"/>
          <p:cNvSpPr/>
          <p:nvPr/>
        </p:nvSpPr>
        <p:spPr>
          <a:xfrm>
            <a:off x="6519500" y="2216800"/>
            <a:ext cx="4728600" cy="1604700"/>
          </a:xfrm>
          <a:prstGeom prst="chord">
            <a:avLst>
              <a:gd name="adj1" fmla="val 4346562"/>
              <a:gd name="adj2" fmla="val 1725432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86" name="Google Shape;186;p7"/>
          <p:cNvSpPr/>
          <p:nvPr/>
        </p:nvSpPr>
        <p:spPr>
          <a:xfrm rot="1800032">
            <a:off x="6670150" y="2309109"/>
            <a:ext cx="4728524" cy="1869582"/>
          </a:xfrm>
          <a:prstGeom prst="chord">
            <a:avLst>
              <a:gd name="adj1" fmla="val 3282930"/>
              <a:gd name="adj2" fmla="val 14744228"/>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87" name="Google Shape;187;p7"/>
          <p:cNvSpPr/>
          <p:nvPr/>
        </p:nvSpPr>
        <p:spPr>
          <a:xfrm>
            <a:off x="6008850" y="3120100"/>
            <a:ext cx="3135148" cy="2023395"/>
          </a:xfrm>
          <a:custGeom>
            <a:avLst/>
            <a:gdLst/>
            <a:ahLst/>
            <a:cxnLst/>
            <a:rect l="l" t="t" r="r" b="b"/>
            <a:pathLst>
              <a:path w="61561" h="29205" extrusionOk="0">
                <a:moveTo>
                  <a:pt x="61560" y="1"/>
                </a:moveTo>
                <a:lnTo>
                  <a:pt x="60172" y="120"/>
                </a:lnTo>
                <a:lnTo>
                  <a:pt x="58745" y="258"/>
                </a:lnTo>
                <a:lnTo>
                  <a:pt x="57318" y="417"/>
                </a:lnTo>
                <a:lnTo>
                  <a:pt x="55870" y="595"/>
                </a:lnTo>
                <a:lnTo>
                  <a:pt x="54403" y="814"/>
                </a:lnTo>
                <a:lnTo>
                  <a:pt x="52936" y="1051"/>
                </a:lnTo>
                <a:lnTo>
                  <a:pt x="51429" y="1309"/>
                </a:lnTo>
                <a:lnTo>
                  <a:pt x="49942" y="1587"/>
                </a:lnTo>
                <a:lnTo>
                  <a:pt x="48436" y="1884"/>
                </a:lnTo>
                <a:lnTo>
                  <a:pt x="46909" y="2221"/>
                </a:lnTo>
                <a:lnTo>
                  <a:pt x="45382" y="2578"/>
                </a:lnTo>
                <a:lnTo>
                  <a:pt x="43836" y="2955"/>
                </a:lnTo>
                <a:lnTo>
                  <a:pt x="42309" y="3351"/>
                </a:lnTo>
                <a:lnTo>
                  <a:pt x="40763" y="3787"/>
                </a:lnTo>
                <a:lnTo>
                  <a:pt x="39217" y="4224"/>
                </a:lnTo>
                <a:lnTo>
                  <a:pt x="37670" y="4699"/>
                </a:lnTo>
                <a:lnTo>
                  <a:pt x="35866" y="5274"/>
                </a:lnTo>
                <a:lnTo>
                  <a:pt x="34082" y="5869"/>
                </a:lnTo>
                <a:lnTo>
                  <a:pt x="32337" y="6484"/>
                </a:lnTo>
                <a:lnTo>
                  <a:pt x="30592" y="7118"/>
                </a:lnTo>
                <a:lnTo>
                  <a:pt x="28887" y="7792"/>
                </a:lnTo>
                <a:lnTo>
                  <a:pt x="27222" y="8466"/>
                </a:lnTo>
                <a:lnTo>
                  <a:pt x="25557" y="9160"/>
                </a:lnTo>
                <a:lnTo>
                  <a:pt x="23951" y="9894"/>
                </a:lnTo>
                <a:lnTo>
                  <a:pt x="22365" y="10627"/>
                </a:lnTo>
                <a:lnTo>
                  <a:pt x="20818" y="11381"/>
                </a:lnTo>
                <a:lnTo>
                  <a:pt x="19292" y="12154"/>
                </a:lnTo>
                <a:lnTo>
                  <a:pt x="17824" y="12927"/>
                </a:lnTo>
                <a:lnTo>
                  <a:pt x="16377" y="13740"/>
                </a:lnTo>
                <a:lnTo>
                  <a:pt x="14989" y="14553"/>
                </a:lnTo>
                <a:lnTo>
                  <a:pt x="13621" y="15386"/>
                </a:lnTo>
                <a:lnTo>
                  <a:pt x="12313" y="16218"/>
                </a:lnTo>
                <a:lnTo>
                  <a:pt x="11084" y="17051"/>
                </a:lnTo>
                <a:lnTo>
                  <a:pt x="9914" y="17884"/>
                </a:lnTo>
                <a:lnTo>
                  <a:pt x="8804" y="18716"/>
                </a:lnTo>
                <a:lnTo>
                  <a:pt x="7753" y="19549"/>
                </a:lnTo>
                <a:lnTo>
                  <a:pt x="6762" y="20382"/>
                </a:lnTo>
                <a:lnTo>
                  <a:pt x="5810" y="21214"/>
                </a:lnTo>
                <a:lnTo>
                  <a:pt x="4938" y="22027"/>
                </a:lnTo>
                <a:lnTo>
                  <a:pt x="4125" y="22860"/>
                </a:lnTo>
                <a:lnTo>
                  <a:pt x="3371" y="23693"/>
                </a:lnTo>
                <a:lnTo>
                  <a:pt x="2697" y="24505"/>
                </a:lnTo>
                <a:lnTo>
                  <a:pt x="2380" y="24902"/>
                </a:lnTo>
                <a:lnTo>
                  <a:pt x="2063" y="25298"/>
                </a:lnTo>
                <a:lnTo>
                  <a:pt x="1785" y="25715"/>
                </a:lnTo>
                <a:lnTo>
                  <a:pt x="1528" y="26111"/>
                </a:lnTo>
                <a:lnTo>
                  <a:pt x="1270" y="26508"/>
                </a:lnTo>
                <a:lnTo>
                  <a:pt x="1032" y="26904"/>
                </a:lnTo>
                <a:lnTo>
                  <a:pt x="814" y="27281"/>
                </a:lnTo>
                <a:lnTo>
                  <a:pt x="616" y="27678"/>
                </a:lnTo>
                <a:lnTo>
                  <a:pt x="437" y="28054"/>
                </a:lnTo>
                <a:lnTo>
                  <a:pt x="279" y="28451"/>
                </a:lnTo>
                <a:lnTo>
                  <a:pt x="120" y="28827"/>
                </a:lnTo>
                <a:lnTo>
                  <a:pt x="1" y="29204"/>
                </a:lnTo>
                <a:lnTo>
                  <a:pt x="61560" y="29204"/>
                </a:lnTo>
                <a:lnTo>
                  <a:pt x="61560" y="1"/>
                </a:lnTo>
                <a:close/>
              </a:path>
            </a:pathLst>
          </a:custGeom>
          <a:gradFill>
            <a:gsLst>
              <a:gs pos="0">
                <a:schemeClr val="accent2"/>
              </a:gs>
              <a:gs pos="37000">
                <a:schemeClr val="lt2"/>
              </a:gs>
              <a:gs pos="92000">
                <a:schemeClr val="accent1"/>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Sora"/>
              <a:ea typeface="Sora"/>
              <a:cs typeface="Sora"/>
              <a:sym typeface="Sora"/>
            </a:endParaRPr>
          </a:p>
        </p:txBody>
      </p:sp>
      <p:sp>
        <p:nvSpPr>
          <p:cNvPr id="188" name="Google Shape;188;p7"/>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189" name="Google Shape;189;p7"/>
          <p:cNvSpPr txBox="1">
            <a:spLocks noGrp="1"/>
          </p:cNvSpPr>
          <p:nvPr>
            <p:ph type="title" idx="2"/>
          </p:nvPr>
        </p:nvSpPr>
        <p:spPr>
          <a:xfrm>
            <a:off x="115025" y="406250"/>
            <a:ext cx="6507000" cy="2656800"/>
          </a:xfrm>
          <a:prstGeom prst="rect">
            <a:avLst/>
          </a:prstGeom>
        </p:spPr>
        <p:txBody>
          <a:bodyPr spcFirstLastPara="1" wrap="square" lIns="91425" tIns="0" rIns="91425" bIns="91425" anchor="t" anchorCtr="0">
            <a:noAutofit/>
          </a:bodyPr>
          <a:lstStyle>
            <a:lvl1pPr lvl="0">
              <a:lnSpc>
                <a:spcPct val="90000"/>
              </a:lnSpc>
              <a:spcBef>
                <a:spcPts val="0"/>
              </a:spcBef>
              <a:spcAft>
                <a:spcPts val="0"/>
              </a:spcAft>
              <a:buNone/>
              <a:defRPr sz="5500"/>
            </a:lvl1pPr>
            <a:lvl2pPr lvl="1">
              <a:lnSpc>
                <a:spcPct val="90000"/>
              </a:lnSpc>
              <a:spcBef>
                <a:spcPts val="0"/>
              </a:spcBef>
              <a:spcAft>
                <a:spcPts val="0"/>
              </a:spcAft>
              <a:buNone/>
              <a:defRPr sz="5500"/>
            </a:lvl2pPr>
            <a:lvl3pPr lvl="2">
              <a:lnSpc>
                <a:spcPct val="90000"/>
              </a:lnSpc>
              <a:spcBef>
                <a:spcPts val="0"/>
              </a:spcBef>
              <a:spcAft>
                <a:spcPts val="0"/>
              </a:spcAft>
              <a:buNone/>
              <a:defRPr sz="5500"/>
            </a:lvl3pPr>
            <a:lvl4pPr lvl="3">
              <a:lnSpc>
                <a:spcPct val="90000"/>
              </a:lnSpc>
              <a:spcBef>
                <a:spcPts val="0"/>
              </a:spcBef>
              <a:spcAft>
                <a:spcPts val="0"/>
              </a:spcAft>
              <a:buNone/>
              <a:defRPr sz="5500"/>
            </a:lvl4pPr>
            <a:lvl5pPr lvl="4">
              <a:lnSpc>
                <a:spcPct val="90000"/>
              </a:lnSpc>
              <a:spcBef>
                <a:spcPts val="0"/>
              </a:spcBef>
              <a:spcAft>
                <a:spcPts val="0"/>
              </a:spcAft>
              <a:buNone/>
              <a:defRPr sz="5500"/>
            </a:lvl5pPr>
            <a:lvl6pPr lvl="5">
              <a:lnSpc>
                <a:spcPct val="90000"/>
              </a:lnSpc>
              <a:spcBef>
                <a:spcPts val="0"/>
              </a:spcBef>
              <a:spcAft>
                <a:spcPts val="0"/>
              </a:spcAft>
              <a:buNone/>
              <a:defRPr sz="5500"/>
            </a:lvl6pPr>
            <a:lvl7pPr lvl="6">
              <a:lnSpc>
                <a:spcPct val="90000"/>
              </a:lnSpc>
              <a:spcBef>
                <a:spcPts val="0"/>
              </a:spcBef>
              <a:spcAft>
                <a:spcPts val="0"/>
              </a:spcAft>
              <a:buNone/>
              <a:defRPr sz="5500"/>
            </a:lvl7pPr>
            <a:lvl8pPr lvl="7">
              <a:lnSpc>
                <a:spcPct val="90000"/>
              </a:lnSpc>
              <a:spcBef>
                <a:spcPts val="0"/>
              </a:spcBef>
              <a:spcAft>
                <a:spcPts val="0"/>
              </a:spcAft>
              <a:buNone/>
              <a:defRPr sz="5500"/>
            </a:lvl8pPr>
            <a:lvl9pPr lvl="8">
              <a:lnSpc>
                <a:spcPct val="90000"/>
              </a:lnSpc>
              <a:spcBef>
                <a:spcPts val="0"/>
              </a:spcBef>
              <a:spcAft>
                <a:spcPts val="0"/>
              </a:spcAft>
              <a:buNone/>
              <a:defRPr sz="5500"/>
            </a:lvl9pPr>
          </a:lstStyle>
          <a:p>
            <a:endParaRPr/>
          </a:p>
        </p:txBody>
      </p:sp>
      <p:sp>
        <p:nvSpPr>
          <p:cNvPr id="190" name="Google Shape;190;p7"/>
          <p:cNvSpPr txBox="1">
            <a:spLocks noGrp="1"/>
          </p:cNvSpPr>
          <p:nvPr>
            <p:ph type="subTitle" idx="1"/>
          </p:nvPr>
        </p:nvSpPr>
        <p:spPr>
          <a:xfrm>
            <a:off x="115025" y="3062925"/>
            <a:ext cx="3759600" cy="1659900"/>
          </a:xfrm>
          <a:prstGeom prst="rect">
            <a:avLst/>
          </a:prstGeom>
        </p:spPr>
        <p:txBody>
          <a:bodyPr spcFirstLastPara="1" wrap="square" lIns="91425" tIns="91425" rIns="91425" bIns="91425" anchor="b" anchorCtr="0">
            <a:noAutofit/>
          </a:bodyPr>
          <a:lstStyle>
            <a:lvl1pPr lvl="0">
              <a:lnSpc>
                <a:spcPct val="115000"/>
              </a:lnSpc>
              <a:spcBef>
                <a:spcPts val="0"/>
              </a:spcBef>
              <a:spcAft>
                <a:spcPts val="0"/>
              </a:spcAft>
              <a:buClr>
                <a:schemeClr val="lt1"/>
              </a:buClr>
              <a:buSzPts val="1000"/>
              <a:buFont typeface="Sora"/>
              <a:buNone/>
              <a:defRPr sz="1000"/>
            </a:lvl1pPr>
            <a:lvl2pPr lvl="1">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2pPr>
            <a:lvl3pPr lvl="2">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3pPr>
            <a:lvl4pPr lvl="3">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4pPr>
            <a:lvl5pPr lvl="4">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5pPr>
            <a:lvl6pPr lvl="5">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6pPr>
            <a:lvl7pPr lvl="6">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7pPr>
            <a:lvl8pPr lvl="7">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8pPr>
            <a:lvl9pPr lvl="8">
              <a:lnSpc>
                <a:spcPct val="115000"/>
              </a:lnSpc>
              <a:spcBef>
                <a:spcPts val="1000"/>
              </a:spcBef>
              <a:spcAft>
                <a:spcPts val="1000"/>
              </a:spcAft>
              <a:buClr>
                <a:schemeClr val="lt1"/>
              </a:buClr>
              <a:buSzPts val="1000"/>
              <a:buFont typeface="Sora"/>
              <a:buNone/>
              <a:defRPr sz="1000">
                <a:solidFill>
                  <a:schemeClr val="lt1"/>
                </a:solidFill>
                <a:latin typeface="Sora"/>
                <a:ea typeface="Sora"/>
                <a:cs typeface="Sora"/>
                <a:sym typeface="Sora"/>
              </a:defRPr>
            </a:lvl9pPr>
          </a:lstStyle>
          <a:p>
            <a:endParaRPr/>
          </a:p>
        </p:txBody>
      </p:sp>
      <p:sp>
        <p:nvSpPr>
          <p:cNvPr id="191" name="Google Shape;191;p7"/>
          <p:cNvSpPr txBox="1">
            <a:spLocks noGrp="1"/>
          </p:cNvSpPr>
          <p:nvPr>
            <p:ph type="title" idx="3"/>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Alt 2">
  <p:cSld name="BLANK_1_1_1_1_1_1_1_2">
    <p:spTree>
      <p:nvGrpSpPr>
        <p:cNvPr id="1" name="Shape 192"/>
        <p:cNvGrpSpPr/>
        <p:nvPr/>
      </p:nvGrpSpPr>
      <p:grpSpPr>
        <a:xfrm>
          <a:off x="0" y="0"/>
          <a:ext cx="0" cy="0"/>
          <a:chOff x="0" y="0"/>
          <a:chExt cx="0" cy="0"/>
        </a:xfrm>
      </p:grpSpPr>
      <p:sp>
        <p:nvSpPr>
          <p:cNvPr id="193" name="Google Shape;193;p8"/>
          <p:cNvSpPr/>
          <p:nvPr/>
        </p:nvSpPr>
        <p:spPr>
          <a:xfrm>
            <a:off x="5861425" y="3065475"/>
            <a:ext cx="3282600" cy="2078950"/>
          </a:xfrm>
          <a:custGeom>
            <a:avLst/>
            <a:gdLst/>
            <a:ahLst/>
            <a:cxnLst/>
            <a:rect l="l" t="t" r="r" b="b"/>
            <a:pathLst>
              <a:path w="131304" h="83158" extrusionOk="0">
                <a:moveTo>
                  <a:pt x="131286" y="0"/>
                </a:moveTo>
                <a:lnTo>
                  <a:pt x="131304" y="83132"/>
                </a:lnTo>
                <a:lnTo>
                  <a:pt x="0" y="83158"/>
                </a:lnTo>
                <a:lnTo>
                  <a:pt x="55816" y="4343"/>
                </a:lnTo>
                <a:close/>
              </a:path>
            </a:pathLst>
          </a:custGeom>
          <a:solidFill>
            <a:schemeClr val="accent5"/>
          </a:solidFill>
          <a:ln>
            <a:noFill/>
          </a:ln>
        </p:spPr>
      </p:sp>
      <p:sp>
        <p:nvSpPr>
          <p:cNvPr id="194" name="Google Shape;194;p8"/>
          <p:cNvSpPr/>
          <p:nvPr/>
        </p:nvSpPr>
        <p:spPr>
          <a:xfrm>
            <a:off x="6818025" y="1675"/>
            <a:ext cx="2326300" cy="3183925"/>
          </a:xfrm>
          <a:custGeom>
            <a:avLst/>
            <a:gdLst/>
            <a:ahLst/>
            <a:cxnLst/>
            <a:rect l="l" t="t" r="r" b="b"/>
            <a:pathLst>
              <a:path w="93052" h="127357" extrusionOk="0">
                <a:moveTo>
                  <a:pt x="17353" y="127357"/>
                </a:moveTo>
                <a:lnTo>
                  <a:pt x="0" y="18662"/>
                </a:lnTo>
                <a:lnTo>
                  <a:pt x="93052" y="0"/>
                </a:lnTo>
                <a:lnTo>
                  <a:pt x="93019" y="122556"/>
                </a:lnTo>
                <a:close/>
              </a:path>
            </a:pathLst>
          </a:custGeom>
          <a:gradFill>
            <a:gsLst>
              <a:gs pos="0">
                <a:schemeClr val="accent2"/>
              </a:gs>
              <a:gs pos="37000">
                <a:schemeClr val="lt2"/>
              </a:gs>
              <a:gs pos="92000">
                <a:schemeClr val="accent1"/>
              </a:gs>
              <a:gs pos="100000">
                <a:schemeClr val="accent1"/>
              </a:gs>
            </a:gsLst>
            <a:lin ang="13500032" scaled="0"/>
          </a:gradFill>
          <a:ln>
            <a:noFill/>
          </a:ln>
        </p:spPr>
      </p:sp>
      <p:grpSp>
        <p:nvGrpSpPr>
          <p:cNvPr id="195" name="Google Shape;195;p8"/>
          <p:cNvGrpSpPr/>
          <p:nvPr/>
        </p:nvGrpSpPr>
        <p:grpSpPr>
          <a:xfrm>
            <a:off x="25" y="4625"/>
            <a:ext cx="2329791" cy="795413"/>
            <a:chOff x="21" y="-511"/>
            <a:chExt cx="2329791" cy="800617"/>
          </a:xfrm>
        </p:grpSpPr>
        <p:grpSp>
          <p:nvGrpSpPr>
            <p:cNvPr id="196" name="Google Shape;196;p8"/>
            <p:cNvGrpSpPr/>
            <p:nvPr/>
          </p:nvGrpSpPr>
          <p:grpSpPr>
            <a:xfrm rot="10800000" flipH="1">
              <a:off x="25" y="392516"/>
              <a:ext cx="1927788" cy="407590"/>
              <a:chOff x="537425" y="3249175"/>
              <a:chExt cx="1774800" cy="370200"/>
            </a:xfrm>
          </p:grpSpPr>
          <p:sp>
            <p:nvSpPr>
              <p:cNvPr id="197" name="Google Shape;197;p8"/>
              <p:cNvSpPr/>
              <p:nvPr/>
            </p:nvSpPr>
            <p:spPr>
              <a:xfrm>
                <a:off x="537425" y="3249175"/>
                <a:ext cx="2940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98" name="Google Shape;198;p8"/>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199" name="Google Shape;199;p8"/>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00" name="Google Shape;200;p8"/>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01" name="Google Shape;201;p8"/>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202" name="Google Shape;202;p8"/>
            <p:cNvGrpSpPr/>
            <p:nvPr/>
          </p:nvGrpSpPr>
          <p:grpSpPr>
            <a:xfrm rot="10800000" flipH="1">
              <a:off x="21" y="-511"/>
              <a:ext cx="1927788" cy="393115"/>
              <a:chOff x="537425" y="3249175"/>
              <a:chExt cx="1774800" cy="370200"/>
            </a:xfrm>
          </p:grpSpPr>
          <p:sp>
            <p:nvSpPr>
              <p:cNvPr id="203" name="Google Shape;203;p8"/>
              <p:cNvSpPr/>
              <p:nvPr/>
            </p:nvSpPr>
            <p:spPr>
              <a:xfrm>
                <a:off x="537425" y="3249175"/>
                <a:ext cx="2940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04" name="Google Shape;204;p8"/>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05" name="Google Shape;205;p8"/>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06" name="Google Shape;206;p8"/>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07" name="Google Shape;207;p8"/>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208" name="Google Shape;208;p8"/>
            <p:cNvSpPr/>
            <p:nvPr/>
          </p:nvSpPr>
          <p:spPr>
            <a:xfrm rot="10800000" flipH="1">
              <a:off x="1927813" y="392406"/>
              <a:ext cx="402000" cy="40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sp>
        <p:nvSpPr>
          <p:cNvPr id="209" name="Google Shape;209;p8"/>
          <p:cNvSpPr txBox="1">
            <a:spLocks noGrp="1"/>
          </p:cNvSpPr>
          <p:nvPr>
            <p:ph type="title"/>
          </p:nvPr>
        </p:nvSpPr>
        <p:spPr>
          <a:xfrm>
            <a:off x="96025" y="1206300"/>
            <a:ext cx="6507000" cy="1876200"/>
          </a:xfrm>
          <a:prstGeom prst="rect">
            <a:avLst/>
          </a:prstGeom>
        </p:spPr>
        <p:txBody>
          <a:bodyPr spcFirstLastPara="1" wrap="square" lIns="91425" tIns="91425" rIns="91425" bIns="91425" anchor="t" anchorCtr="0">
            <a:noAutofit/>
          </a:bodyPr>
          <a:lstStyle>
            <a:lvl1pPr lvl="0">
              <a:spcBef>
                <a:spcPts val="0"/>
              </a:spcBef>
              <a:spcAft>
                <a:spcPts val="0"/>
              </a:spcAft>
              <a:buNone/>
              <a:defRPr sz="3600"/>
            </a:lvl1pPr>
            <a:lvl2pPr lvl="1">
              <a:spcBef>
                <a:spcPts val="0"/>
              </a:spcBef>
              <a:spcAft>
                <a:spcPts val="0"/>
              </a:spcAft>
              <a:buClr>
                <a:schemeClr val="lt1"/>
              </a:buClr>
              <a:buSzPts val="3600"/>
              <a:buFont typeface="IBM Plex Sans"/>
              <a:buNone/>
              <a:defRPr sz="3600">
                <a:solidFill>
                  <a:schemeClr val="lt1"/>
                </a:solidFill>
              </a:defRPr>
            </a:lvl2pPr>
            <a:lvl3pPr lvl="2">
              <a:spcBef>
                <a:spcPts val="0"/>
              </a:spcBef>
              <a:spcAft>
                <a:spcPts val="0"/>
              </a:spcAft>
              <a:buClr>
                <a:schemeClr val="lt1"/>
              </a:buClr>
              <a:buSzPts val="3600"/>
              <a:buFont typeface="IBM Plex Sans"/>
              <a:buNone/>
              <a:defRPr sz="3600">
                <a:solidFill>
                  <a:schemeClr val="lt1"/>
                </a:solidFill>
              </a:defRPr>
            </a:lvl3pPr>
            <a:lvl4pPr lvl="3">
              <a:spcBef>
                <a:spcPts val="0"/>
              </a:spcBef>
              <a:spcAft>
                <a:spcPts val="0"/>
              </a:spcAft>
              <a:buClr>
                <a:schemeClr val="lt1"/>
              </a:buClr>
              <a:buSzPts val="3600"/>
              <a:buFont typeface="IBM Plex Sans"/>
              <a:buNone/>
              <a:defRPr sz="3600">
                <a:solidFill>
                  <a:schemeClr val="lt1"/>
                </a:solidFill>
              </a:defRPr>
            </a:lvl4pPr>
            <a:lvl5pPr lvl="4">
              <a:spcBef>
                <a:spcPts val="0"/>
              </a:spcBef>
              <a:spcAft>
                <a:spcPts val="0"/>
              </a:spcAft>
              <a:buClr>
                <a:schemeClr val="lt1"/>
              </a:buClr>
              <a:buSzPts val="3600"/>
              <a:buFont typeface="IBM Plex Sans"/>
              <a:buNone/>
              <a:defRPr sz="3600">
                <a:solidFill>
                  <a:schemeClr val="lt1"/>
                </a:solidFill>
              </a:defRPr>
            </a:lvl5pPr>
            <a:lvl6pPr lvl="5">
              <a:spcBef>
                <a:spcPts val="0"/>
              </a:spcBef>
              <a:spcAft>
                <a:spcPts val="0"/>
              </a:spcAft>
              <a:buClr>
                <a:schemeClr val="lt1"/>
              </a:buClr>
              <a:buSzPts val="3600"/>
              <a:buFont typeface="IBM Plex Sans"/>
              <a:buNone/>
              <a:defRPr sz="3600">
                <a:solidFill>
                  <a:schemeClr val="lt1"/>
                </a:solidFill>
              </a:defRPr>
            </a:lvl6pPr>
            <a:lvl7pPr lvl="6">
              <a:spcBef>
                <a:spcPts val="0"/>
              </a:spcBef>
              <a:spcAft>
                <a:spcPts val="0"/>
              </a:spcAft>
              <a:buClr>
                <a:schemeClr val="lt1"/>
              </a:buClr>
              <a:buSzPts val="3600"/>
              <a:buFont typeface="IBM Plex Sans"/>
              <a:buNone/>
              <a:defRPr sz="3600">
                <a:solidFill>
                  <a:schemeClr val="lt1"/>
                </a:solidFill>
              </a:defRPr>
            </a:lvl7pPr>
            <a:lvl8pPr lvl="7">
              <a:spcBef>
                <a:spcPts val="0"/>
              </a:spcBef>
              <a:spcAft>
                <a:spcPts val="0"/>
              </a:spcAft>
              <a:buClr>
                <a:schemeClr val="lt1"/>
              </a:buClr>
              <a:buSzPts val="3600"/>
              <a:buFont typeface="IBM Plex Sans"/>
              <a:buNone/>
              <a:defRPr sz="3600">
                <a:solidFill>
                  <a:schemeClr val="lt1"/>
                </a:solidFill>
              </a:defRPr>
            </a:lvl8pPr>
            <a:lvl9pPr lvl="8">
              <a:spcBef>
                <a:spcPts val="0"/>
              </a:spcBef>
              <a:spcAft>
                <a:spcPts val="0"/>
              </a:spcAft>
              <a:buClr>
                <a:schemeClr val="lt1"/>
              </a:buClr>
              <a:buSzPts val="3600"/>
              <a:buFont typeface="IBM Plex Sans"/>
              <a:buNone/>
              <a:defRPr sz="3600">
                <a:solidFill>
                  <a:schemeClr val="lt1"/>
                </a:solidFill>
              </a:defRPr>
            </a:lvl9pPr>
          </a:lstStyle>
          <a:p>
            <a:endParaRPr/>
          </a:p>
        </p:txBody>
      </p:sp>
      <p:sp>
        <p:nvSpPr>
          <p:cNvPr id="210" name="Google Shape;210;p8"/>
          <p:cNvSpPr/>
          <p:nvPr/>
        </p:nvSpPr>
        <p:spPr>
          <a:xfrm rot="386111">
            <a:off x="5422314" y="2861786"/>
            <a:ext cx="5875319" cy="1732905"/>
          </a:xfrm>
          <a:prstGeom prst="chord">
            <a:avLst>
              <a:gd name="adj1" fmla="val 2600939"/>
              <a:gd name="adj2" fmla="val 18561181"/>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11" name="Google Shape;211;p8"/>
          <p:cNvSpPr/>
          <p:nvPr/>
        </p:nvSpPr>
        <p:spPr>
          <a:xfrm rot="1800094">
            <a:off x="5534438" y="2649896"/>
            <a:ext cx="4427191" cy="1750358"/>
          </a:xfrm>
          <a:prstGeom prst="chord">
            <a:avLst>
              <a:gd name="adj1" fmla="val 837048"/>
              <a:gd name="adj2" fmla="val 19665286"/>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12" name="Google Shape;212;p8"/>
          <p:cNvSpPr txBox="1">
            <a:spLocks noGrp="1"/>
          </p:cNvSpPr>
          <p:nvPr>
            <p:ph type="title" idx="2"/>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213" name="Google Shape;213;p8"/>
          <p:cNvSpPr txBox="1">
            <a:spLocks noGrp="1"/>
          </p:cNvSpPr>
          <p:nvPr>
            <p:ph type="subTitle" idx="1"/>
          </p:nvPr>
        </p:nvSpPr>
        <p:spPr>
          <a:xfrm>
            <a:off x="115025" y="3062925"/>
            <a:ext cx="3759600" cy="1659900"/>
          </a:xfrm>
          <a:prstGeom prst="rect">
            <a:avLst/>
          </a:prstGeom>
        </p:spPr>
        <p:txBody>
          <a:bodyPr spcFirstLastPara="1" wrap="square" lIns="91425" tIns="91425" rIns="91425" bIns="91425" anchor="b" anchorCtr="0">
            <a:noAutofit/>
          </a:bodyPr>
          <a:lstStyle>
            <a:lvl1pPr lvl="0">
              <a:lnSpc>
                <a:spcPct val="115000"/>
              </a:lnSpc>
              <a:spcBef>
                <a:spcPts val="0"/>
              </a:spcBef>
              <a:spcAft>
                <a:spcPts val="0"/>
              </a:spcAft>
              <a:buClr>
                <a:schemeClr val="lt1"/>
              </a:buClr>
              <a:buSzPts val="1000"/>
              <a:buFont typeface="Sora"/>
              <a:buNone/>
              <a:defRPr sz="1000"/>
            </a:lvl1pPr>
            <a:lvl2pPr lvl="1">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2pPr>
            <a:lvl3pPr lvl="2">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3pPr>
            <a:lvl4pPr lvl="3">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4pPr>
            <a:lvl5pPr lvl="4">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5pPr>
            <a:lvl6pPr lvl="5">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6pPr>
            <a:lvl7pPr lvl="6">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7pPr>
            <a:lvl8pPr lvl="7">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8pPr>
            <a:lvl9pPr lvl="8">
              <a:lnSpc>
                <a:spcPct val="115000"/>
              </a:lnSpc>
              <a:spcBef>
                <a:spcPts val="1000"/>
              </a:spcBef>
              <a:spcAft>
                <a:spcPts val="1000"/>
              </a:spcAft>
              <a:buClr>
                <a:schemeClr val="lt1"/>
              </a:buClr>
              <a:buSzPts val="1000"/>
              <a:buFont typeface="Sora"/>
              <a:buNone/>
              <a:defRPr sz="1000">
                <a:solidFill>
                  <a:schemeClr val="lt1"/>
                </a:solidFill>
                <a:latin typeface="Sora"/>
                <a:ea typeface="Sora"/>
                <a:cs typeface="Sora"/>
                <a:sym typeface="Sora"/>
              </a:defRPr>
            </a:lvl9pPr>
          </a:lstStyle>
          <a:p>
            <a:endParaRPr/>
          </a:p>
        </p:txBody>
      </p:sp>
      <p:sp>
        <p:nvSpPr>
          <p:cNvPr id="214" name="Google Shape;214;p8"/>
          <p:cNvSpPr txBox="1">
            <a:spLocks noGrp="1"/>
          </p:cNvSpPr>
          <p:nvPr>
            <p:ph type="title" idx="3"/>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LANK_1_1_1_1_1_1_1_1_1_1_10">
    <p:spTree>
      <p:nvGrpSpPr>
        <p:cNvPr id="1" name="Shape 215"/>
        <p:cNvGrpSpPr/>
        <p:nvPr/>
      </p:nvGrpSpPr>
      <p:grpSpPr>
        <a:xfrm>
          <a:off x="0" y="0"/>
          <a:ext cx="0" cy="0"/>
          <a:chOff x="0" y="0"/>
          <a:chExt cx="0" cy="0"/>
        </a:xfrm>
      </p:grpSpPr>
      <p:sp>
        <p:nvSpPr>
          <p:cNvPr id="216" name="Google Shape;216;p9"/>
          <p:cNvSpPr/>
          <p:nvPr/>
        </p:nvSpPr>
        <p:spPr>
          <a:xfrm rot="-900031" flipH="1">
            <a:off x="1792020" y="1182391"/>
            <a:ext cx="5560068" cy="1963507"/>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17" name="Google Shape;217;p9"/>
          <p:cNvSpPr/>
          <p:nvPr/>
        </p:nvSpPr>
        <p:spPr>
          <a:xfrm rot="10800000">
            <a:off x="1792025" y="1182400"/>
            <a:ext cx="5559900" cy="1963500"/>
          </a:xfrm>
          <a:prstGeom prst="ellipse">
            <a:avLst/>
          </a:prstGeom>
          <a:gradFill>
            <a:gsLst>
              <a:gs pos="0">
                <a:schemeClr val="accent2"/>
              </a:gs>
              <a:gs pos="37000">
                <a:schemeClr val="lt2"/>
              </a:gs>
              <a:gs pos="92000">
                <a:schemeClr val="accent1"/>
              </a:gs>
              <a:gs pos="100000">
                <a:schemeClr val="accent1"/>
              </a:gs>
            </a:gsLst>
            <a:lin ang="10800025"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18" name="Google Shape;218;p9"/>
          <p:cNvSpPr txBox="1">
            <a:spLocks noGrp="1"/>
          </p:cNvSpPr>
          <p:nvPr>
            <p:ph type="body" idx="1"/>
          </p:nvPr>
        </p:nvSpPr>
        <p:spPr>
          <a:xfrm>
            <a:off x="2351750" y="3857450"/>
            <a:ext cx="4346700" cy="4527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lt1"/>
              </a:buClr>
              <a:buSzPts val="1200"/>
              <a:buFont typeface="Sora"/>
              <a:buChar char="●"/>
              <a:defRPr/>
            </a:lvl1pPr>
            <a:lvl2pPr marL="914400" lvl="1" indent="-304800">
              <a:spcBef>
                <a:spcPts val="0"/>
              </a:spcBef>
              <a:spcAft>
                <a:spcPts val="0"/>
              </a:spcAft>
              <a:buClr>
                <a:schemeClr val="lt1"/>
              </a:buClr>
              <a:buSzPts val="1200"/>
              <a:buFont typeface="Sora"/>
              <a:buChar char="○"/>
              <a:defRPr/>
            </a:lvl2pPr>
            <a:lvl3pPr marL="1371600" lvl="2" indent="-304800">
              <a:spcBef>
                <a:spcPts val="0"/>
              </a:spcBef>
              <a:spcAft>
                <a:spcPts val="0"/>
              </a:spcAft>
              <a:buClr>
                <a:schemeClr val="lt1"/>
              </a:buClr>
              <a:buSzPts val="1200"/>
              <a:buFont typeface="Sora"/>
              <a:buChar char="■"/>
              <a:defRPr/>
            </a:lvl3pPr>
            <a:lvl4pPr marL="1828800" lvl="3" indent="-304800">
              <a:spcBef>
                <a:spcPts val="0"/>
              </a:spcBef>
              <a:spcAft>
                <a:spcPts val="0"/>
              </a:spcAft>
              <a:buClr>
                <a:schemeClr val="lt1"/>
              </a:buClr>
              <a:buSzPts val="1200"/>
              <a:buFont typeface="Sora"/>
              <a:buChar char="●"/>
              <a:defRPr/>
            </a:lvl4pPr>
            <a:lvl5pPr marL="2286000" lvl="4" indent="-304800">
              <a:spcBef>
                <a:spcPts val="0"/>
              </a:spcBef>
              <a:spcAft>
                <a:spcPts val="0"/>
              </a:spcAft>
              <a:buClr>
                <a:schemeClr val="lt1"/>
              </a:buClr>
              <a:buSzPts val="1200"/>
              <a:buFont typeface="Sora"/>
              <a:buChar char="○"/>
              <a:defRPr/>
            </a:lvl5pPr>
            <a:lvl6pPr marL="2743200" lvl="5" indent="-304800">
              <a:spcBef>
                <a:spcPts val="0"/>
              </a:spcBef>
              <a:spcAft>
                <a:spcPts val="0"/>
              </a:spcAft>
              <a:buClr>
                <a:schemeClr val="lt1"/>
              </a:buClr>
              <a:buSzPts val="1200"/>
              <a:buFont typeface="Sora"/>
              <a:buChar char="■"/>
              <a:defRPr/>
            </a:lvl6pPr>
            <a:lvl7pPr marL="3200400" lvl="6" indent="-304800">
              <a:spcBef>
                <a:spcPts val="0"/>
              </a:spcBef>
              <a:spcAft>
                <a:spcPts val="0"/>
              </a:spcAft>
              <a:buClr>
                <a:schemeClr val="lt1"/>
              </a:buClr>
              <a:buSzPts val="1200"/>
              <a:buFont typeface="Sora"/>
              <a:buChar char="●"/>
              <a:defRPr/>
            </a:lvl7pPr>
            <a:lvl8pPr marL="3657600" lvl="7" indent="-304800">
              <a:spcBef>
                <a:spcPts val="0"/>
              </a:spcBef>
              <a:spcAft>
                <a:spcPts val="0"/>
              </a:spcAft>
              <a:buClr>
                <a:schemeClr val="lt1"/>
              </a:buClr>
              <a:buSzPts val="1200"/>
              <a:buFont typeface="Sora"/>
              <a:buChar char="○"/>
              <a:defRPr/>
            </a:lvl8pPr>
            <a:lvl9pPr marL="4114800" lvl="8" indent="-304800">
              <a:spcBef>
                <a:spcPts val="0"/>
              </a:spcBef>
              <a:spcAft>
                <a:spcPts val="0"/>
              </a:spcAft>
              <a:buClr>
                <a:schemeClr val="lt1"/>
              </a:buClr>
              <a:buSzPts val="1200"/>
              <a:buFont typeface="Sora"/>
              <a:buChar char="■"/>
              <a:defRPr/>
            </a:lvl9pPr>
          </a:lstStyle>
          <a:p>
            <a:endParaRPr/>
          </a:p>
        </p:txBody>
      </p:sp>
      <p:sp>
        <p:nvSpPr>
          <p:cNvPr id="219" name="Google Shape;219;p9"/>
          <p:cNvSpPr txBox="1">
            <a:spLocks noGrp="1"/>
          </p:cNvSpPr>
          <p:nvPr>
            <p:ph type="title" hasCustomPrompt="1"/>
          </p:nvPr>
        </p:nvSpPr>
        <p:spPr>
          <a:xfrm>
            <a:off x="2662050" y="1182350"/>
            <a:ext cx="3819900" cy="1963500"/>
          </a:xfrm>
          <a:prstGeom prst="rect">
            <a:avLst/>
          </a:prstGeom>
        </p:spPr>
        <p:txBody>
          <a:bodyPr spcFirstLastPara="1" wrap="square" lIns="91425" tIns="91425" rIns="91425" bIns="91425" anchor="t" anchorCtr="0">
            <a:spAutoFit/>
          </a:bodyPr>
          <a:lstStyle>
            <a:lvl1pPr lvl="0" algn="ctr">
              <a:spcBef>
                <a:spcPts val="0"/>
              </a:spcBef>
              <a:spcAft>
                <a:spcPts val="0"/>
              </a:spcAft>
              <a:buClr>
                <a:schemeClr val="lt1"/>
              </a:buClr>
              <a:buSzPts val="5500"/>
              <a:buFont typeface="IBM Plex Sans"/>
              <a:buNone/>
              <a:defRPr sz="5500"/>
            </a:lvl1pPr>
            <a:lvl2pPr lvl="1" algn="ctr">
              <a:spcBef>
                <a:spcPts val="0"/>
              </a:spcBef>
              <a:spcAft>
                <a:spcPts val="0"/>
              </a:spcAft>
              <a:buClr>
                <a:schemeClr val="lt1"/>
              </a:buClr>
              <a:buSzPts val="5500"/>
              <a:buFont typeface="IBM Plex Sans"/>
              <a:buNone/>
              <a:defRPr sz="5500">
                <a:solidFill>
                  <a:schemeClr val="lt1"/>
                </a:solidFill>
              </a:defRPr>
            </a:lvl2pPr>
            <a:lvl3pPr lvl="2" algn="ctr">
              <a:spcBef>
                <a:spcPts val="0"/>
              </a:spcBef>
              <a:spcAft>
                <a:spcPts val="0"/>
              </a:spcAft>
              <a:buClr>
                <a:schemeClr val="lt1"/>
              </a:buClr>
              <a:buSzPts val="5500"/>
              <a:buFont typeface="IBM Plex Sans"/>
              <a:buNone/>
              <a:defRPr sz="5500">
                <a:solidFill>
                  <a:schemeClr val="lt1"/>
                </a:solidFill>
              </a:defRPr>
            </a:lvl3pPr>
            <a:lvl4pPr lvl="3" algn="ctr">
              <a:spcBef>
                <a:spcPts val="0"/>
              </a:spcBef>
              <a:spcAft>
                <a:spcPts val="0"/>
              </a:spcAft>
              <a:buClr>
                <a:schemeClr val="lt1"/>
              </a:buClr>
              <a:buSzPts val="5500"/>
              <a:buFont typeface="IBM Plex Sans"/>
              <a:buNone/>
              <a:defRPr sz="5500">
                <a:solidFill>
                  <a:schemeClr val="lt1"/>
                </a:solidFill>
              </a:defRPr>
            </a:lvl4pPr>
            <a:lvl5pPr lvl="4" algn="ctr">
              <a:spcBef>
                <a:spcPts val="0"/>
              </a:spcBef>
              <a:spcAft>
                <a:spcPts val="0"/>
              </a:spcAft>
              <a:buClr>
                <a:schemeClr val="lt1"/>
              </a:buClr>
              <a:buSzPts val="5500"/>
              <a:buFont typeface="IBM Plex Sans"/>
              <a:buNone/>
              <a:defRPr sz="5500">
                <a:solidFill>
                  <a:schemeClr val="lt1"/>
                </a:solidFill>
              </a:defRPr>
            </a:lvl5pPr>
            <a:lvl6pPr lvl="5" algn="ctr">
              <a:spcBef>
                <a:spcPts val="0"/>
              </a:spcBef>
              <a:spcAft>
                <a:spcPts val="0"/>
              </a:spcAft>
              <a:buClr>
                <a:schemeClr val="lt1"/>
              </a:buClr>
              <a:buSzPts val="5500"/>
              <a:buFont typeface="IBM Plex Sans"/>
              <a:buNone/>
              <a:defRPr sz="5500">
                <a:solidFill>
                  <a:schemeClr val="lt1"/>
                </a:solidFill>
              </a:defRPr>
            </a:lvl6pPr>
            <a:lvl7pPr lvl="6" algn="ctr">
              <a:spcBef>
                <a:spcPts val="0"/>
              </a:spcBef>
              <a:spcAft>
                <a:spcPts val="0"/>
              </a:spcAft>
              <a:buClr>
                <a:schemeClr val="lt1"/>
              </a:buClr>
              <a:buSzPts val="5500"/>
              <a:buFont typeface="IBM Plex Sans"/>
              <a:buNone/>
              <a:defRPr sz="5500">
                <a:solidFill>
                  <a:schemeClr val="lt1"/>
                </a:solidFill>
              </a:defRPr>
            </a:lvl7pPr>
            <a:lvl8pPr lvl="7" algn="ctr">
              <a:spcBef>
                <a:spcPts val="0"/>
              </a:spcBef>
              <a:spcAft>
                <a:spcPts val="0"/>
              </a:spcAft>
              <a:buClr>
                <a:schemeClr val="lt1"/>
              </a:buClr>
              <a:buSzPts val="5500"/>
              <a:buFont typeface="IBM Plex Sans"/>
              <a:buNone/>
              <a:defRPr sz="5500">
                <a:solidFill>
                  <a:schemeClr val="lt1"/>
                </a:solidFill>
              </a:defRPr>
            </a:lvl8pPr>
            <a:lvl9pPr lvl="8" algn="ctr">
              <a:spcBef>
                <a:spcPts val="0"/>
              </a:spcBef>
              <a:spcAft>
                <a:spcPts val="0"/>
              </a:spcAft>
              <a:buClr>
                <a:schemeClr val="lt1"/>
              </a:buClr>
              <a:buSzPts val="5500"/>
              <a:buFont typeface="IBM Plex Sans"/>
              <a:buNone/>
              <a:defRPr sz="5500">
                <a:solidFill>
                  <a:schemeClr val="lt1"/>
                </a:solidFill>
              </a:defRPr>
            </a:lvl9pPr>
          </a:lstStyle>
          <a:p>
            <a:r>
              <a:t>xx%</a:t>
            </a:r>
          </a:p>
        </p:txBody>
      </p:sp>
      <p:sp>
        <p:nvSpPr>
          <p:cNvPr id="220" name="Google Shape;220;p9"/>
          <p:cNvSpPr/>
          <p:nvPr/>
        </p:nvSpPr>
        <p:spPr>
          <a:xfrm rot="900031" flipH="1">
            <a:off x="1791931" y="1182353"/>
            <a:ext cx="5560068" cy="1963507"/>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 Alt 2">
  <p:cSld name="BLANK_1_1_1_1_1_1_1_1_1_1_9">
    <p:spTree>
      <p:nvGrpSpPr>
        <p:cNvPr id="1" name="Shape 221"/>
        <p:cNvGrpSpPr/>
        <p:nvPr/>
      </p:nvGrpSpPr>
      <p:grpSpPr>
        <a:xfrm>
          <a:off x="0" y="0"/>
          <a:ext cx="0" cy="0"/>
          <a:chOff x="0" y="0"/>
          <a:chExt cx="0" cy="0"/>
        </a:xfrm>
      </p:grpSpPr>
      <p:grpSp>
        <p:nvGrpSpPr>
          <p:cNvPr id="222" name="Google Shape;222;p10"/>
          <p:cNvGrpSpPr/>
          <p:nvPr/>
        </p:nvGrpSpPr>
        <p:grpSpPr>
          <a:xfrm flipH="1">
            <a:off x="3212200" y="0"/>
            <a:ext cx="1851000" cy="1225325"/>
            <a:chOff x="461225" y="3875100"/>
            <a:chExt cx="1851000" cy="1225325"/>
          </a:xfrm>
        </p:grpSpPr>
        <p:grpSp>
          <p:nvGrpSpPr>
            <p:cNvPr id="223" name="Google Shape;223;p10"/>
            <p:cNvGrpSpPr/>
            <p:nvPr/>
          </p:nvGrpSpPr>
          <p:grpSpPr>
            <a:xfrm>
              <a:off x="461225" y="3875100"/>
              <a:ext cx="1851000" cy="114600"/>
              <a:chOff x="461225" y="3504775"/>
              <a:chExt cx="1851000" cy="114600"/>
            </a:xfrm>
          </p:grpSpPr>
          <p:sp>
            <p:nvSpPr>
              <p:cNvPr id="224" name="Google Shape;224;p10"/>
              <p:cNvSpPr/>
              <p:nvPr/>
            </p:nvSpPr>
            <p:spPr>
              <a:xfrm>
                <a:off x="4612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25" name="Google Shape;225;p10"/>
              <p:cNvSpPr/>
              <p:nvPr/>
            </p:nvSpPr>
            <p:spPr>
              <a:xfrm>
                <a:off x="8314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26" name="Google Shape;226;p10"/>
              <p:cNvSpPr/>
              <p:nvPr/>
            </p:nvSpPr>
            <p:spPr>
              <a:xfrm>
                <a:off x="12016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27" name="Google Shape;227;p10"/>
              <p:cNvSpPr/>
              <p:nvPr/>
            </p:nvSpPr>
            <p:spPr>
              <a:xfrm>
                <a:off x="15718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28" name="Google Shape;228;p10"/>
              <p:cNvSpPr/>
              <p:nvPr/>
            </p:nvSpPr>
            <p:spPr>
              <a:xfrm>
                <a:off x="1942025" y="3504775"/>
                <a:ext cx="370200" cy="11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229" name="Google Shape;229;p10"/>
            <p:cNvGrpSpPr/>
            <p:nvPr/>
          </p:nvGrpSpPr>
          <p:grpSpPr>
            <a:xfrm>
              <a:off x="461225" y="3989700"/>
              <a:ext cx="1480800" cy="1110725"/>
              <a:chOff x="461225" y="3249175"/>
              <a:chExt cx="1480800" cy="1110725"/>
            </a:xfrm>
          </p:grpSpPr>
          <p:sp>
            <p:nvSpPr>
              <p:cNvPr id="230" name="Google Shape;230;p10"/>
              <p:cNvSpPr/>
              <p:nvPr/>
            </p:nvSpPr>
            <p:spPr>
              <a:xfrm>
                <a:off x="4612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31" name="Google Shape;231;p10"/>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32" name="Google Shape;232;p10"/>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33" name="Google Shape;233;p10"/>
              <p:cNvSpPr/>
              <p:nvPr/>
            </p:nvSpPr>
            <p:spPr>
              <a:xfrm>
                <a:off x="1201625" y="3989700"/>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nvGrpSpPr>
            <p:cNvPr id="234" name="Google Shape;234;p10"/>
            <p:cNvGrpSpPr/>
            <p:nvPr/>
          </p:nvGrpSpPr>
          <p:grpSpPr>
            <a:xfrm>
              <a:off x="831425" y="4360025"/>
              <a:ext cx="1480800" cy="370200"/>
              <a:chOff x="831425" y="3249175"/>
              <a:chExt cx="1480800" cy="370200"/>
            </a:xfrm>
          </p:grpSpPr>
          <p:sp>
            <p:nvSpPr>
              <p:cNvPr id="235" name="Google Shape;235;p10"/>
              <p:cNvSpPr/>
              <p:nvPr/>
            </p:nvSpPr>
            <p:spPr>
              <a:xfrm>
                <a:off x="8314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36" name="Google Shape;236;p10"/>
              <p:cNvSpPr/>
              <p:nvPr/>
            </p:nvSpPr>
            <p:spPr>
              <a:xfrm>
                <a:off x="12016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37" name="Google Shape;237;p10"/>
              <p:cNvSpPr/>
              <p:nvPr/>
            </p:nvSpPr>
            <p:spPr>
              <a:xfrm>
                <a:off x="15718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sp>
            <p:nvSpPr>
              <p:cNvPr id="238" name="Google Shape;238;p10"/>
              <p:cNvSpPr/>
              <p:nvPr/>
            </p:nvSpPr>
            <p:spPr>
              <a:xfrm>
                <a:off x="1942025" y="3249175"/>
                <a:ext cx="370200" cy="3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Sora"/>
                  <a:ea typeface="Sora"/>
                  <a:cs typeface="Sora"/>
                  <a:sym typeface="Sora"/>
                </a:endParaRPr>
              </a:p>
            </p:txBody>
          </p:sp>
        </p:grpSp>
      </p:grpSp>
      <p:sp>
        <p:nvSpPr>
          <p:cNvPr id="239" name="Google Shape;239;p10"/>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a:endParaRPr/>
          </a:p>
        </p:txBody>
      </p:sp>
      <p:sp>
        <p:nvSpPr>
          <p:cNvPr id="240" name="Google Shape;240;p10"/>
          <p:cNvSpPr txBox="1">
            <a:spLocks noGrp="1"/>
          </p:cNvSpPr>
          <p:nvPr>
            <p:ph type="title" idx="2"/>
          </p:nvPr>
        </p:nvSpPr>
        <p:spPr>
          <a:xfrm>
            <a:off x="115025" y="502775"/>
            <a:ext cx="5829000" cy="12006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241" name="Google Shape;241;p10"/>
          <p:cNvSpPr txBox="1">
            <a:spLocks noGrp="1"/>
          </p:cNvSpPr>
          <p:nvPr>
            <p:ph type="title" idx="3"/>
          </p:nvPr>
        </p:nvSpPr>
        <p:spPr>
          <a:xfrm>
            <a:off x="228600" y="4774929"/>
            <a:ext cx="1939200" cy="189300"/>
          </a:xfrm>
          <a:prstGeom prst="rect">
            <a:avLst/>
          </a:prstGeom>
        </p:spPr>
        <p:txBody>
          <a:bodyPr spcFirstLastPara="1" wrap="square" lIns="0" tIns="0" rIns="0" bIns="0" anchor="ctr" anchorCtr="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28600" y="1452125"/>
            <a:ext cx="5760600" cy="3460200"/>
          </a:xfrm>
          <a:prstGeom prst="rect">
            <a:avLst/>
          </a:prstGeom>
          <a:noFill/>
          <a:ln>
            <a:noFill/>
          </a:ln>
        </p:spPr>
        <p:txBody>
          <a:bodyPr spcFirstLastPara="1" wrap="square" lIns="91425" tIns="91425" rIns="91425" bIns="91425" anchor="t" anchorCtr="0">
            <a:spAutoFit/>
          </a:bodyPr>
          <a:lstStyle>
            <a:lvl1pPr marL="457200" lvl="0" indent="-304800">
              <a:lnSpc>
                <a:spcPct val="115000"/>
              </a:lnSpc>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1pPr>
            <a:lvl2pPr marL="914400" lvl="1" indent="-3048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2pPr>
            <a:lvl3pPr marL="1371600" lvl="2" indent="-3048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3pPr>
            <a:lvl4pPr marL="1828800" lvl="3" indent="-3048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4pPr>
            <a:lvl5pPr marL="2286000" lvl="4" indent="-3048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5pPr>
            <a:lvl6pPr marL="2743200" lvl="5" indent="-3048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6pPr>
            <a:lvl7pPr marL="3200400" lvl="6" indent="-3048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7pPr>
            <a:lvl8pPr marL="3657600" lvl="7" indent="-3048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8pPr>
            <a:lvl9pPr marL="4114800" lvl="8" indent="-304800">
              <a:lnSpc>
                <a:spcPct val="115000"/>
              </a:lnSpc>
              <a:spcBef>
                <a:spcPts val="800"/>
              </a:spcBef>
              <a:spcAft>
                <a:spcPts val="800"/>
              </a:spcAft>
              <a:buClr>
                <a:schemeClr val="lt1"/>
              </a:buClr>
              <a:buSzPts val="1200"/>
              <a:buFont typeface="Sora"/>
              <a:buChar char="■"/>
              <a:defRPr sz="1200">
                <a:solidFill>
                  <a:schemeClr val="lt1"/>
                </a:solidFill>
                <a:latin typeface="Sora"/>
                <a:ea typeface="Sora"/>
                <a:cs typeface="Sora"/>
                <a:sym typeface="Sora"/>
              </a:defRPr>
            </a:lvl9pPr>
          </a:lstStyle>
          <a:p>
            <a:endParaRPr/>
          </a:p>
        </p:txBody>
      </p:sp>
      <p:sp>
        <p:nvSpPr>
          <p:cNvPr id="7" name="Google Shape;7;p1"/>
          <p:cNvSpPr txBox="1">
            <a:spLocks noGrp="1"/>
          </p:cNvSpPr>
          <p:nvPr>
            <p:ph type="title"/>
          </p:nvPr>
        </p:nvSpPr>
        <p:spPr>
          <a:xfrm>
            <a:off x="402800" y="197225"/>
            <a:ext cx="6537900" cy="1254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IBM Plex Sans"/>
              <a:buNone/>
              <a:defRPr sz="3000">
                <a:solidFill>
                  <a:schemeClr val="lt1"/>
                </a:solidFill>
                <a:latin typeface="IBM Plex Sans"/>
                <a:ea typeface="IBM Plex Sans"/>
                <a:cs typeface="IBM Plex Sans"/>
                <a:sym typeface="IBM Plex Sans"/>
              </a:defRPr>
            </a:lvl1pPr>
            <a:lvl2pPr lvl="1">
              <a:spcBef>
                <a:spcPts val="0"/>
              </a:spcBef>
              <a:spcAft>
                <a:spcPts val="0"/>
              </a:spcAft>
              <a:buSzPts val="3000"/>
              <a:buFont typeface="IBM Plex Sans"/>
              <a:buNone/>
              <a:defRPr sz="3000">
                <a:latin typeface="IBM Plex Sans"/>
                <a:ea typeface="IBM Plex Sans"/>
                <a:cs typeface="IBM Plex Sans"/>
                <a:sym typeface="IBM Plex Sans"/>
              </a:defRPr>
            </a:lvl2pPr>
            <a:lvl3pPr lvl="2">
              <a:spcBef>
                <a:spcPts val="0"/>
              </a:spcBef>
              <a:spcAft>
                <a:spcPts val="0"/>
              </a:spcAft>
              <a:buSzPts val="3000"/>
              <a:buFont typeface="IBM Plex Sans"/>
              <a:buNone/>
              <a:defRPr sz="3000">
                <a:latin typeface="IBM Plex Sans"/>
                <a:ea typeface="IBM Plex Sans"/>
                <a:cs typeface="IBM Plex Sans"/>
                <a:sym typeface="IBM Plex Sans"/>
              </a:defRPr>
            </a:lvl3pPr>
            <a:lvl4pPr lvl="3">
              <a:spcBef>
                <a:spcPts val="0"/>
              </a:spcBef>
              <a:spcAft>
                <a:spcPts val="0"/>
              </a:spcAft>
              <a:buSzPts val="3000"/>
              <a:buFont typeface="IBM Plex Sans"/>
              <a:buNone/>
              <a:defRPr sz="3000">
                <a:latin typeface="IBM Plex Sans"/>
                <a:ea typeface="IBM Plex Sans"/>
                <a:cs typeface="IBM Plex Sans"/>
                <a:sym typeface="IBM Plex Sans"/>
              </a:defRPr>
            </a:lvl4pPr>
            <a:lvl5pPr lvl="4">
              <a:spcBef>
                <a:spcPts val="0"/>
              </a:spcBef>
              <a:spcAft>
                <a:spcPts val="0"/>
              </a:spcAft>
              <a:buSzPts val="3000"/>
              <a:buFont typeface="IBM Plex Sans"/>
              <a:buNone/>
              <a:defRPr sz="3000">
                <a:latin typeface="IBM Plex Sans"/>
                <a:ea typeface="IBM Plex Sans"/>
                <a:cs typeface="IBM Plex Sans"/>
                <a:sym typeface="IBM Plex Sans"/>
              </a:defRPr>
            </a:lvl5pPr>
            <a:lvl6pPr lvl="5">
              <a:spcBef>
                <a:spcPts val="0"/>
              </a:spcBef>
              <a:spcAft>
                <a:spcPts val="0"/>
              </a:spcAft>
              <a:buSzPts val="3000"/>
              <a:buFont typeface="IBM Plex Sans"/>
              <a:buNone/>
              <a:defRPr sz="3000">
                <a:latin typeface="IBM Plex Sans"/>
                <a:ea typeface="IBM Plex Sans"/>
                <a:cs typeface="IBM Plex Sans"/>
                <a:sym typeface="IBM Plex Sans"/>
              </a:defRPr>
            </a:lvl6pPr>
            <a:lvl7pPr lvl="6">
              <a:spcBef>
                <a:spcPts val="0"/>
              </a:spcBef>
              <a:spcAft>
                <a:spcPts val="0"/>
              </a:spcAft>
              <a:buSzPts val="3000"/>
              <a:buFont typeface="IBM Plex Sans"/>
              <a:buNone/>
              <a:defRPr sz="3000">
                <a:latin typeface="IBM Plex Sans"/>
                <a:ea typeface="IBM Plex Sans"/>
                <a:cs typeface="IBM Plex Sans"/>
                <a:sym typeface="IBM Plex Sans"/>
              </a:defRPr>
            </a:lvl7pPr>
            <a:lvl8pPr lvl="7">
              <a:spcBef>
                <a:spcPts val="0"/>
              </a:spcBef>
              <a:spcAft>
                <a:spcPts val="0"/>
              </a:spcAft>
              <a:buSzPts val="3000"/>
              <a:buFont typeface="IBM Plex Sans"/>
              <a:buNone/>
              <a:defRPr sz="3000">
                <a:latin typeface="IBM Plex Sans"/>
                <a:ea typeface="IBM Plex Sans"/>
                <a:cs typeface="IBM Plex Sans"/>
                <a:sym typeface="IBM Plex Sans"/>
              </a:defRPr>
            </a:lvl8pPr>
            <a:lvl9pPr lvl="8">
              <a:spcBef>
                <a:spcPts val="0"/>
              </a:spcBef>
              <a:spcAft>
                <a:spcPts val="0"/>
              </a:spcAft>
              <a:buSzPts val="3000"/>
              <a:buFont typeface="IBM Plex Sans"/>
              <a:buNone/>
              <a:defRPr sz="3000">
                <a:latin typeface="IBM Plex Sans"/>
                <a:ea typeface="IBM Plex Sans"/>
                <a:cs typeface="IBM Plex Sans"/>
                <a:sym typeface="IBM Plex Sans"/>
              </a:defRPr>
            </a:lvl9pPr>
          </a:lstStyle>
          <a:p>
            <a:endParaRPr/>
          </a:p>
        </p:txBody>
      </p:sp>
      <p:sp>
        <p:nvSpPr>
          <p:cNvPr id="8" name="Google Shape;8;p1"/>
          <p:cNvSpPr txBox="1">
            <a:spLocks noGrp="1"/>
          </p:cNvSpPr>
          <p:nvPr>
            <p:ph type="body" idx="2"/>
          </p:nvPr>
        </p:nvSpPr>
        <p:spPr>
          <a:xfrm>
            <a:off x="3439325" y="1502775"/>
            <a:ext cx="5344800" cy="2439900"/>
          </a:xfrm>
          <a:prstGeom prst="rect">
            <a:avLst/>
          </a:prstGeom>
          <a:noFill/>
          <a:ln>
            <a:noFill/>
          </a:ln>
        </p:spPr>
        <p:txBody>
          <a:bodyPr spcFirstLastPara="1" wrap="square" lIns="91425" tIns="91425" rIns="91425" bIns="91425" anchor="t" anchorCtr="0">
            <a:noAutofit/>
          </a:bodyPr>
          <a:lstStyle>
            <a:lvl1pPr marL="457200" lvl="0" indent="-3048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1pPr>
            <a:lvl2pPr marL="914400" lvl="1" indent="-3048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2pPr>
            <a:lvl3pPr marL="1371600" lvl="2" indent="-3048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3pPr>
            <a:lvl4pPr marL="1828800" lvl="3" indent="-3048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4pPr>
            <a:lvl5pPr marL="2286000" lvl="4" indent="-3048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5pPr>
            <a:lvl6pPr marL="2743200" lvl="5" indent="-3048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6pPr>
            <a:lvl7pPr marL="3200400" lvl="6" indent="-3048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7pPr>
            <a:lvl8pPr marL="3657600" lvl="7" indent="-3048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8pPr>
            <a:lvl9pPr marL="4114800" lvl="8" indent="-3048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616">
          <p15:clr>
            <a:srgbClr val="E46962"/>
          </p15:clr>
        </p15:guide>
        <p15:guide id="2" pos="144">
          <p15:clr>
            <a:srgbClr val="E46962"/>
          </p15:clr>
        </p15:guide>
        <p15:guide id="3" orient="horz" pos="144">
          <p15:clr>
            <a:srgbClr val="E46962"/>
          </p15:clr>
        </p15:guide>
        <p15:guide id="4" orient="horz" pos="3094">
          <p15:clr>
            <a:srgbClr val="E46962"/>
          </p15:clr>
        </p15:guide>
        <p15:guide id="5" pos="2850">
          <p15:clr>
            <a:srgbClr val="E46962"/>
          </p15:clr>
        </p15:guide>
        <p15:guide id="6" pos="2910">
          <p15:clr>
            <a:srgbClr val="E46962"/>
          </p15:clr>
        </p15:guide>
        <p15:guide id="7" pos="1468">
          <p15:clr>
            <a:srgbClr val="E46962"/>
          </p15:clr>
        </p15:guide>
        <p15:guide id="8" pos="1527">
          <p15:clr>
            <a:srgbClr val="E46962"/>
          </p15:clr>
        </p15:guide>
        <p15:guide id="9" pos="4226">
          <p15:clr>
            <a:srgbClr val="E46962"/>
          </p15:clr>
        </p15:guide>
        <p15:guide id="10" pos="4285">
          <p15:clr>
            <a:srgbClr val="E46962"/>
          </p15:clr>
        </p15:guide>
        <p15:guide id="11" pos="3773">
          <p15:clr>
            <a:srgbClr val="E46962"/>
          </p15:clr>
        </p15:guide>
        <p15:guide id="12" pos="3830">
          <p15:clr>
            <a:srgbClr val="E46962"/>
          </p15:clr>
        </p15:guide>
        <p15:guide id="13" pos="1930">
          <p15:clr>
            <a:srgbClr val="E46962"/>
          </p15:clr>
        </p15:guide>
        <p15:guide id="14" pos="1987">
          <p15:clr>
            <a:srgbClr val="E46962"/>
          </p15:clr>
        </p15:guide>
        <p15:guide id="15" orient="horz" pos="288">
          <p15:clr>
            <a:srgbClr val="E46962"/>
          </p15:clr>
        </p15:guide>
        <p15:guide id="16" orient="horz" pos="2950">
          <p15:clr>
            <a:srgbClr val="E46962"/>
          </p15:clr>
        </p15:guide>
        <p15:guide id="17" orient="horz" pos="1135">
          <p15:clr>
            <a:srgbClr val="E46962"/>
          </p15:clr>
        </p15:guide>
        <p15:guide id="18" orient="horz" pos="1194">
          <p15:clr>
            <a:srgbClr val="E46962"/>
          </p15:clr>
        </p15:guide>
        <p15:guide id="19" orient="horz" pos="2043">
          <p15:clr>
            <a:srgbClr val="E46962"/>
          </p15:clr>
        </p15:guide>
        <p15:guide id="20" orient="horz" pos="2103">
          <p15:clr>
            <a:srgbClr val="E4696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hyperlink" Target="https://www.youtube.com/watch?v=na90FRH4XTw"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51"/>
          <p:cNvSpPr txBox="1">
            <a:spLocks noGrp="1"/>
          </p:cNvSpPr>
          <p:nvPr>
            <p:ph type="subTitle" idx="2"/>
          </p:nvPr>
        </p:nvSpPr>
        <p:spPr>
          <a:xfrm>
            <a:off x="138475" y="228600"/>
            <a:ext cx="2164500" cy="338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Sora"/>
                <a:ea typeface="Sora"/>
                <a:cs typeface="Sora"/>
                <a:sym typeface="Sora"/>
              </a:rPr>
              <a:t>Brigham Young University</a:t>
            </a:r>
            <a:endParaRPr>
              <a:latin typeface="Sora"/>
              <a:ea typeface="Sora"/>
              <a:cs typeface="Sora"/>
              <a:sym typeface="Sora"/>
            </a:endParaRPr>
          </a:p>
        </p:txBody>
      </p:sp>
      <p:sp>
        <p:nvSpPr>
          <p:cNvPr id="889" name="Google Shape;889;p51"/>
          <p:cNvSpPr txBox="1">
            <a:spLocks noGrp="1"/>
          </p:cNvSpPr>
          <p:nvPr>
            <p:ph type="title"/>
          </p:nvPr>
        </p:nvSpPr>
        <p:spPr>
          <a:xfrm>
            <a:off x="126750" y="728100"/>
            <a:ext cx="8890500" cy="2640300"/>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en" sz="3900">
                <a:solidFill>
                  <a:schemeClr val="dk2"/>
                </a:solidFill>
              </a:rPr>
              <a:t>Efficiency, Quality, </a:t>
            </a:r>
            <a:endParaRPr sz="3900">
              <a:solidFill>
                <a:schemeClr val="dk2"/>
              </a:solidFill>
            </a:endParaRPr>
          </a:p>
          <a:p>
            <a:pPr marL="0" lvl="0" indent="0" algn="l" rtl="0">
              <a:lnSpc>
                <a:spcPct val="100000"/>
              </a:lnSpc>
              <a:spcBef>
                <a:spcPts val="0"/>
              </a:spcBef>
              <a:spcAft>
                <a:spcPts val="0"/>
              </a:spcAft>
              <a:buNone/>
            </a:pPr>
            <a:r>
              <a:rPr lang="en" sz="3900">
                <a:solidFill>
                  <a:schemeClr val="dk2"/>
                </a:solidFill>
              </a:rPr>
              <a:t>User Experience,</a:t>
            </a:r>
            <a:endParaRPr sz="3900">
              <a:solidFill>
                <a:schemeClr val="dk2"/>
              </a:solidFill>
            </a:endParaRPr>
          </a:p>
          <a:p>
            <a:pPr marL="0" lvl="0" indent="0" algn="l" rtl="0">
              <a:lnSpc>
                <a:spcPct val="100000"/>
              </a:lnSpc>
              <a:spcBef>
                <a:spcPts val="0"/>
              </a:spcBef>
              <a:spcAft>
                <a:spcPts val="0"/>
              </a:spcAft>
              <a:buNone/>
            </a:pPr>
            <a:r>
              <a:rPr lang="en" sz="3900">
                <a:solidFill>
                  <a:schemeClr val="dk2"/>
                </a:solidFill>
              </a:rPr>
              <a:t>&amp; Training Needs in AI-assisted Vocabulary Test Bank Creation</a:t>
            </a:r>
            <a:endParaRPr sz="3900">
              <a:solidFill>
                <a:schemeClr val="dk2"/>
              </a:solidFill>
            </a:endParaRPr>
          </a:p>
        </p:txBody>
      </p:sp>
      <p:sp>
        <p:nvSpPr>
          <p:cNvPr id="890" name="Google Shape;890;p51"/>
          <p:cNvSpPr txBox="1"/>
          <p:nvPr/>
        </p:nvSpPr>
        <p:spPr>
          <a:xfrm>
            <a:off x="228600" y="3243900"/>
            <a:ext cx="3000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200">
              <a:solidFill>
                <a:schemeClr val="dk1"/>
              </a:solidFill>
              <a:latin typeface="IBM Plex Sans"/>
              <a:ea typeface="IBM Plex Sans"/>
              <a:cs typeface="IBM Plex Sans"/>
              <a:sym typeface="IBM Plex Sans"/>
            </a:endParaRPr>
          </a:p>
        </p:txBody>
      </p:sp>
      <p:sp>
        <p:nvSpPr>
          <p:cNvPr id="891" name="Google Shape;891;p51"/>
          <p:cNvSpPr txBox="1"/>
          <p:nvPr/>
        </p:nvSpPr>
        <p:spPr>
          <a:xfrm>
            <a:off x="228600" y="3720900"/>
            <a:ext cx="82179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dk1"/>
                </a:solidFill>
                <a:latin typeface="IBM Plex Sans"/>
                <a:ea typeface="IBM Plex Sans"/>
                <a:cs typeface="IBM Plex Sans"/>
                <a:sym typeface="IBM Plex Sans"/>
              </a:rPr>
              <a:t>Presenters: Joyce Tan, Shantona Mir, Akira Nagahama, Ginny Tien Le, WenXuan Wan, Vidya Irene Purushottam</a:t>
            </a:r>
            <a:endParaRPr sz="2200">
              <a:solidFill>
                <a:schemeClr val="dk1"/>
              </a:solidFill>
              <a:latin typeface="IBM Plex Sans"/>
              <a:ea typeface="IBM Plex Sans"/>
              <a:cs typeface="IBM Plex Sans"/>
              <a:sym typeface="IBM Plex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60"/>
          <p:cNvSpPr txBox="1">
            <a:spLocks noGrp="1"/>
          </p:cNvSpPr>
          <p:nvPr>
            <p:ph type="title" idx="2"/>
          </p:nvPr>
        </p:nvSpPr>
        <p:spPr>
          <a:xfrm>
            <a:off x="414000" y="342875"/>
            <a:ext cx="8798700" cy="4528200"/>
          </a:xfrm>
          <a:prstGeom prst="rect">
            <a:avLst/>
          </a:prstGeom>
        </p:spPr>
        <p:txBody>
          <a:bodyPr spcFirstLastPara="1" wrap="square" lIns="91425" tIns="0" rIns="91425" bIns="91425" anchor="t" anchorCtr="0">
            <a:noAutofit/>
          </a:bodyPr>
          <a:lstStyle/>
          <a:p>
            <a:pPr marL="0" lvl="0" indent="0" algn="l" rtl="0">
              <a:lnSpc>
                <a:spcPct val="115000"/>
              </a:lnSpc>
              <a:spcBef>
                <a:spcPts val="1800"/>
              </a:spcBef>
              <a:spcAft>
                <a:spcPts val="0"/>
              </a:spcAft>
              <a:buNone/>
            </a:pPr>
            <a:r>
              <a:rPr lang="en" sz="1700" b="1">
                <a:solidFill>
                  <a:srgbClr val="000000"/>
                </a:solidFill>
              </a:rPr>
              <a:t>FINDINGS AND DISCUSSION (</a:t>
            </a:r>
            <a:r>
              <a:rPr lang="en" sz="1700" b="1">
                <a:solidFill>
                  <a:srgbClr val="38761D"/>
                </a:solidFill>
              </a:rPr>
              <a:t>QUAL</a:t>
            </a:r>
            <a:r>
              <a:rPr lang="en" sz="1700" b="1">
                <a:solidFill>
                  <a:srgbClr val="000000"/>
                </a:solidFill>
              </a:rPr>
              <a:t>)</a:t>
            </a:r>
            <a:endParaRPr sz="1700" b="1">
              <a:solidFill>
                <a:srgbClr val="000000"/>
              </a:solidFill>
            </a:endParaRPr>
          </a:p>
          <a:p>
            <a:pPr marL="0" lvl="0" indent="0" algn="l" rtl="0">
              <a:lnSpc>
                <a:spcPct val="115000"/>
              </a:lnSpc>
              <a:spcBef>
                <a:spcPts val="1800"/>
              </a:spcBef>
              <a:spcAft>
                <a:spcPts val="0"/>
              </a:spcAft>
              <a:buNone/>
            </a:pPr>
            <a:r>
              <a:rPr lang="en" sz="1700" b="1">
                <a:solidFill>
                  <a:srgbClr val="000000"/>
                </a:solidFill>
              </a:rPr>
              <a:t>RQ1 – Efficiency across item categories</a:t>
            </a:r>
            <a:endParaRPr sz="1700" b="1">
              <a:solidFill>
                <a:srgbClr val="000000"/>
              </a:solidFill>
            </a:endParaRPr>
          </a:p>
          <a:p>
            <a:pPr marL="381000" marR="381000" lvl="0" indent="0" algn="l" rtl="0">
              <a:lnSpc>
                <a:spcPct val="115000"/>
              </a:lnSpc>
              <a:spcBef>
                <a:spcPts val="1200"/>
              </a:spcBef>
              <a:spcAft>
                <a:spcPts val="0"/>
              </a:spcAft>
              <a:buNone/>
            </a:pPr>
            <a:r>
              <a:rPr lang="en" sz="1200" i="1">
                <a:solidFill>
                  <a:srgbClr val="000000"/>
                </a:solidFill>
              </a:rPr>
              <a:t>“For each intern, what are the average time investment and number of revisions required to produce AI-generated vocabulary test items within each major category… and how do these metrics compare across categories and interns?”</a:t>
            </a:r>
            <a:endParaRPr sz="1200" i="1">
              <a:solidFill>
                <a:srgbClr val="000000"/>
              </a:solidFill>
            </a:endParaRPr>
          </a:p>
          <a:p>
            <a:pPr marL="0" lvl="0" indent="0" algn="l" rtl="0">
              <a:lnSpc>
                <a:spcPct val="115000"/>
              </a:lnSpc>
              <a:spcBef>
                <a:spcPts val="1400"/>
              </a:spcBef>
              <a:spcAft>
                <a:spcPts val="0"/>
              </a:spcAft>
              <a:buNone/>
            </a:pPr>
            <a:r>
              <a:rPr lang="en" sz="1300" b="1">
                <a:solidFill>
                  <a:srgbClr val="000000"/>
                </a:solidFill>
              </a:rPr>
              <a:t>Iterative Prompt Refinement Boosts Efficiency</a:t>
            </a:r>
            <a:endParaRPr sz="1300" b="1">
              <a:solidFill>
                <a:srgbClr val="000000"/>
              </a:solidFill>
            </a:endParaRPr>
          </a:p>
          <a:p>
            <a:pPr marL="0" lvl="0" indent="0" algn="l" rtl="0">
              <a:lnSpc>
                <a:spcPct val="115000"/>
              </a:lnSpc>
              <a:spcBef>
                <a:spcPts val="1500"/>
              </a:spcBef>
              <a:spcAft>
                <a:spcPts val="0"/>
              </a:spcAft>
              <a:buNone/>
            </a:pPr>
            <a:r>
              <a:rPr lang="en" sz="1200" i="1">
                <a:solidFill>
                  <a:srgbClr val="000000"/>
                </a:solidFill>
              </a:rPr>
              <a:t>All interns began with trial-and-error prompt writing. Efficiency improved once they learned to give complete, precise prompts.</a:t>
            </a:r>
            <a:endParaRPr sz="1200" i="1">
              <a:solidFill>
                <a:srgbClr val="000000"/>
              </a:solidFill>
            </a:endParaRPr>
          </a:p>
          <a:p>
            <a:pPr marL="0" lvl="0" indent="0" algn="l" rtl="0">
              <a:lnSpc>
                <a:spcPct val="115000"/>
              </a:lnSpc>
              <a:spcBef>
                <a:spcPts val="1500"/>
              </a:spcBef>
              <a:spcAft>
                <a:spcPts val="0"/>
              </a:spcAft>
              <a:buNone/>
            </a:pPr>
            <a:r>
              <a:rPr lang="en" sz="1300" b="1">
                <a:solidFill>
                  <a:srgbClr val="000000"/>
                </a:solidFill>
              </a:rPr>
              <a:t>Task Type and Context Complexity Affect Time</a:t>
            </a:r>
            <a:endParaRPr sz="1300" b="1">
              <a:solidFill>
                <a:srgbClr val="000000"/>
              </a:solidFill>
            </a:endParaRPr>
          </a:p>
          <a:p>
            <a:pPr marL="0" lvl="0" indent="0" algn="l" rtl="0">
              <a:lnSpc>
                <a:spcPct val="115000"/>
              </a:lnSpc>
              <a:spcBef>
                <a:spcPts val="1500"/>
              </a:spcBef>
              <a:spcAft>
                <a:spcPts val="0"/>
              </a:spcAft>
              <a:buNone/>
            </a:pPr>
            <a:r>
              <a:rPr lang="en" sz="1200" i="1">
                <a:solidFill>
                  <a:srgbClr val="000000"/>
                </a:solidFill>
              </a:rPr>
              <a:t>MCQs within context were unanimously cited as the most time-consuming.</a:t>
            </a:r>
            <a:endParaRPr sz="1200" i="1">
              <a:solidFill>
                <a:srgbClr val="000000"/>
              </a:solidFill>
            </a:endParaRPr>
          </a:p>
          <a:p>
            <a:pPr marL="0" lvl="0" indent="0" algn="l" rtl="0">
              <a:lnSpc>
                <a:spcPct val="115000"/>
              </a:lnSpc>
              <a:spcBef>
                <a:spcPts val="1500"/>
              </a:spcBef>
              <a:spcAft>
                <a:spcPts val="0"/>
              </a:spcAft>
              <a:buNone/>
            </a:pPr>
            <a:r>
              <a:rPr lang="en" sz="1300" b="1">
                <a:solidFill>
                  <a:srgbClr val="000000"/>
                </a:solidFill>
              </a:rPr>
              <a:t>Workflow Adaptation Increases Productivity</a:t>
            </a:r>
            <a:endParaRPr sz="1300" b="1">
              <a:solidFill>
                <a:srgbClr val="000000"/>
              </a:solidFill>
            </a:endParaRPr>
          </a:p>
          <a:p>
            <a:pPr marL="0" lvl="0" indent="0" algn="l" rtl="0">
              <a:lnSpc>
                <a:spcPct val="115000"/>
              </a:lnSpc>
              <a:spcBef>
                <a:spcPts val="1500"/>
              </a:spcBef>
              <a:spcAft>
                <a:spcPts val="0"/>
              </a:spcAft>
              <a:buNone/>
            </a:pPr>
            <a:r>
              <a:rPr lang="en" sz="1200" i="1">
                <a:solidFill>
                  <a:srgbClr val="000000"/>
                </a:solidFill>
              </a:rPr>
              <a:t>Interns developed individualized workflows to manage cognitive load and tool limitations.</a:t>
            </a:r>
            <a:endParaRPr sz="1200" i="1">
              <a:solidFill>
                <a:srgbClr val="000000"/>
              </a:solidFill>
            </a:endParaRPr>
          </a:p>
          <a:p>
            <a:pPr marL="0" lvl="0" indent="0" algn="l" rtl="0">
              <a:lnSpc>
                <a:spcPct val="115000"/>
              </a:lnSpc>
              <a:spcBef>
                <a:spcPts val="1500"/>
              </a:spcBef>
              <a:spcAft>
                <a:spcPts val="1500"/>
              </a:spcAft>
              <a:buNone/>
            </a:pPr>
            <a:r>
              <a:rPr lang="en" sz="1200" b="1" i="1">
                <a:solidFill>
                  <a:srgbClr val="1155CC"/>
                </a:solidFill>
                <a:latin typeface="Arial"/>
                <a:ea typeface="Arial"/>
                <a:cs typeface="Arial"/>
                <a:sym typeface="Arial"/>
              </a:rPr>
              <a:t>“It took four or five tries in the beginning, but once I understood how it’s done, it was pretty fast.”</a:t>
            </a:r>
            <a:r>
              <a:rPr lang="en" sz="1200" b="1">
                <a:solidFill>
                  <a:srgbClr val="1155CC"/>
                </a:solidFill>
                <a:latin typeface="Arial"/>
                <a:ea typeface="Arial"/>
                <a:cs typeface="Arial"/>
                <a:sym typeface="Arial"/>
              </a:rPr>
              <a:t> </a:t>
            </a:r>
            <a:endParaRPr sz="1200" i="1">
              <a:solidFill>
                <a:srgbClr val="1155CC"/>
              </a:solidFill>
            </a:endParaRPr>
          </a:p>
        </p:txBody>
      </p:sp>
      <p:sp>
        <p:nvSpPr>
          <p:cNvPr id="986" name="Google Shape;986;p60"/>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
        <p:nvSpPr>
          <p:cNvPr id="987" name="Google Shape;987;p60"/>
          <p:cNvSpPr txBox="1"/>
          <p:nvPr/>
        </p:nvSpPr>
        <p:spPr>
          <a:xfrm>
            <a:off x="38100" y="4820400"/>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accent5"/>
                </a:solidFill>
                <a:latin typeface="Sora"/>
                <a:ea typeface="Sora"/>
                <a:cs typeface="Sora"/>
                <a:sym typeface="Sora"/>
              </a:rPr>
              <a:t>Ginny &amp; Shantu</a:t>
            </a:r>
            <a:endParaRPr sz="900">
              <a:solidFill>
                <a:schemeClr val="accent5"/>
              </a:solidFill>
              <a:latin typeface="Sora"/>
              <a:ea typeface="Sora"/>
              <a:cs typeface="Sora"/>
              <a:sym typeface="Sor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61"/>
          <p:cNvSpPr txBox="1">
            <a:spLocks noGrp="1"/>
          </p:cNvSpPr>
          <p:nvPr>
            <p:ph type="title" idx="2"/>
          </p:nvPr>
        </p:nvSpPr>
        <p:spPr>
          <a:xfrm>
            <a:off x="414000" y="457200"/>
            <a:ext cx="8222100" cy="3273600"/>
          </a:xfrm>
          <a:prstGeom prst="rect">
            <a:avLst/>
          </a:prstGeom>
        </p:spPr>
        <p:txBody>
          <a:bodyPr spcFirstLastPara="1" wrap="square" lIns="91425" tIns="0" rIns="91425" bIns="91425" anchor="t" anchorCtr="0">
            <a:noAutofit/>
          </a:bodyPr>
          <a:lstStyle/>
          <a:p>
            <a:pPr marL="0" lvl="0" indent="0" algn="l" rtl="0">
              <a:lnSpc>
                <a:spcPct val="115000"/>
              </a:lnSpc>
              <a:spcBef>
                <a:spcPts val="1800"/>
              </a:spcBef>
              <a:spcAft>
                <a:spcPts val="0"/>
              </a:spcAft>
              <a:buNone/>
            </a:pPr>
            <a:r>
              <a:rPr lang="en" sz="1700" b="1">
                <a:solidFill>
                  <a:srgbClr val="000000"/>
                </a:solidFill>
              </a:rPr>
              <a:t>RQ2 – Item quality and error types (</a:t>
            </a:r>
            <a:r>
              <a:rPr lang="en" sz="1700" b="1">
                <a:solidFill>
                  <a:srgbClr val="FF0000"/>
                </a:solidFill>
              </a:rPr>
              <a:t>QUANT</a:t>
            </a:r>
            <a:r>
              <a:rPr lang="en" sz="1700" b="1">
                <a:solidFill>
                  <a:srgbClr val="000000"/>
                </a:solidFill>
              </a:rPr>
              <a:t>)</a:t>
            </a:r>
            <a:endParaRPr sz="1700" b="1">
              <a:solidFill>
                <a:srgbClr val="000000"/>
              </a:solidFill>
            </a:endParaRPr>
          </a:p>
          <a:p>
            <a:pPr marL="381000" marR="381000" lvl="0" indent="0" algn="l" rtl="0">
              <a:lnSpc>
                <a:spcPct val="115000"/>
              </a:lnSpc>
              <a:spcBef>
                <a:spcPts val="1200"/>
              </a:spcBef>
              <a:spcAft>
                <a:spcPts val="0"/>
              </a:spcAft>
              <a:buNone/>
            </a:pPr>
            <a:r>
              <a:rPr lang="en" sz="1400" b="1" i="1">
                <a:solidFill>
                  <a:srgbClr val="000000"/>
                </a:solidFill>
              </a:rPr>
              <a:t>“What are the most common error types encountered in AI-generated vocabulary items and how frequently do they occur?”</a:t>
            </a:r>
            <a:endParaRPr sz="1400" b="1" i="1">
              <a:solidFill>
                <a:srgbClr val="000000"/>
              </a:solidFill>
            </a:endParaRPr>
          </a:p>
          <a:p>
            <a:pPr marL="381000" marR="381000" lvl="0" indent="0" algn="l" rtl="0">
              <a:lnSpc>
                <a:spcPct val="115000"/>
              </a:lnSpc>
              <a:spcBef>
                <a:spcPts val="1200"/>
              </a:spcBef>
              <a:spcAft>
                <a:spcPts val="0"/>
              </a:spcAft>
              <a:buNone/>
            </a:pPr>
            <a:endParaRPr sz="1700" b="1">
              <a:solidFill>
                <a:srgbClr val="000000"/>
              </a:solidFill>
            </a:endParaRPr>
          </a:p>
          <a:p>
            <a:pPr marL="0" lvl="0" indent="0" algn="l" rtl="0">
              <a:lnSpc>
                <a:spcPct val="115000"/>
              </a:lnSpc>
              <a:spcBef>
                <a:spcPts val="1800"/>
              </a:spcBef>
              <a:spcAft>
                <a:spcPts val="400"/>
              </a:spcAft>
              <a:buNone/>
            </a:pPr>
            <a:endParaRPr sz="1000" b="1">
              <a:solidFill>
                <a:srgbClr val="000000"/>
              </a:solidFill>
            </a:endParaRPr>
          </a:p>
        </p:txBody>
      </p:sp>
      <p:sp>
        <p:nvSpPr>
          <p:cNvPr id="993" name="Google Shape;993;p61"/>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
        <p:nvSpPr>
          <p:cNvPr id="994" name="Google Shape;994;p61"/>
          <p:cNvSpPr txBox="1"/>
          <p:nvPr/>
        </p:nvSpPr>
        <p:spPr>
          <a:xfrm>
            <a:off x="414000" y="1801500"/>
            <a:ext cx="7084200" cy="23613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AutoNum type="arabicParenR"/>
            </a:pPr>
            <a:r>
              <a:rPr lang="en" sz="1100" b="1">
                <a:latin typeface="IBM Plex Sans"/>
                <a:ea typeface="IBM Plex Sans"/>
                <a:cs typeface="IBM Plex Sans"/>
                <a:sym typeface="IBM Plex Sans"/>
              </a:rPr>
              <a:t>Repetition errors </a:t>
            </a:r>
            <a:r>
              <a:rPr lang="en" sz="1100">
                <a:latin typeface="IBM Plex Sans"/>
                <a:ea typeface="IBM Plex Sans"/>
                <a:cs typeface="IBM Plex Sans"/>
                <a:sym typeface="IBM Plex Sans"/>
              </a:rPr>
              <a:t>were the </a:t>
            </a:r>
            <a:r>
              <a:rPr lang="en" sz="1100" b="1">
                <a:latin typeface="IBM Plex Sans"/>
                <a:ea typeface="IBM Plex Sans"/>
                <a:cs typeface="IBM Plex Sans"/>
                <a:sym typeface="IBM Plex Sans"/>
              </a:rPr>
              <a:t>most common</a:t>
            </a:r>
            <a:r>
              <a:rPr lang="en" sz="1100">
                <a:latin typeface="IBM Plex Sans"/>
                <a:ea typeface="IBM Plex Sans"/>
                <a:cs typeface="IBM Plex Sans"/>
                <a:sym typeface="IBM Plex Sans"/>
              </a:rPr>
              <a:t>, appearing in approximately </a:t>
            </a:r>
            <a:r>
              <a:rPr lang="en" sz="1100" b="1">
                <a:latin typeface="IBM Plex Sans"/>
                <a:ea typeface="IBM Plex Sans"/>
                <a:cs typeface="IBM Plex Sans"/>
                <a:sym typeface="IBM Plex Sans"/>
              </a:rPr>
              <a:t>60% of cases</a:t>
            </a:r>
            <a:r>
              <a:rPr lang="en" sz="1100">
                <a:latin typeface="IBM Plex Sans"/>
                <a:ea typeface="IBM Plex Sans"/>
                <a:cs typeface="IBM Plex Sans"/>
                <a:sym typeface="IBM Plex Sans"/>
              </a:rPr>
              <a:t> (M = 0.6, Median = 1.0, Mode = 1, SD = 0.55).</a:t>
            </a:r>
            <a:endParaRPr sz="1100">
              <a:latin typeface="IBM Plex Sans"/>
              <a:ea typeface="IBM Plex Sans"/>
              <a:cs typeface="IBM Plex Sans"/>
              <a:sym typeface="IBM Plex Sans"/>
            </a:endParaRPr>
          </a:p>
          <a:p>
            <a:pPr marL="457200" lvl="0" indent="0" algn="l" rtl="0">
              <a:lnSpc>
                <a:spcPct val="115000"/>
              </a:lnSpc>
              <a:spcBef>
                <a:spcPts val="0"/>
              </a:spcBef>
              <a:spcAft>
                <a:spcPts val="0"/>
              </a:spcAft>
              <a:buNone/>
            </a:pPr>
            <a:endParaRPr sz="1100">
              <a:latin typeface="IBM Plex Sans"/>
              <a:ea typeface="IBM Plex Sans"/>
              <a:cs typeface="IBM Plex Sans"/>
              <a:sym typeface="IBM Plex Sans"/>
            </a:endParaRPr>
          </a:p>
          <a:p>
            <a:pPr marL="457200" lvl="0" indent="-298450" algn="l" rtl="0">
              <a:lnSpc>
                <a:spcPct val="115000"/>
              </a:lnSpc>
              <a:spcBef>
                <a:spcPts val="0"/>
              </a:spcBef>
              <a:spcAft>
                <a:spcPts val="0"/>
              </a:spcAft>
              <a:buSzPts val="1100"/>
              <a:buFont typeface="IBM Plex Sans"/>
              <a:buAutoNum type="arabicParenR"/>
            </a:pPr>
            <a:r>
              <a:rPr lang="en" sz="1100" b="1">
                <a:latin typeface="IBM Plex Sans"/>
                <a:ea typeface="IBM Plex Sans"/>
                <a:cs typeface="IBM Plex Sans"/>
                <a:sym typeface="IBM Plex Sans"/>
              </a:rPr>
              <a:t>Ignored instruction errors</a:t>
            </a:r>
            <a:r>
              <a:rPr lang="en" sz="1100">
                <a:latin typeface="IBM Plex Sans"/>
                <a:ea typeface="IBM Plex Sans"/>
                <a:cs typeface="IBM Plex Sans"/>
                <a:sym typeface="IBM Plex Sans"/>
              </a:rPr>
              <a:t> (M = 0.2, SD = 0.45) and formatting issues (M = 0.2, SD = 0.45) were less frequent but still present.</a:t>
            </a:r>
            <a:endParaRPr sz="1100">
              <a:latin typeface="IBM Plex Sans"/>
              <a:ea typeface="IBM Plex Sans"/>
              <a:cs typeface="IBM Plex Sans"/>
              <a:sym typeface="IBM Plex Sans"/>
            </a:endParaRPr>
          </a:p>
          <a:p>
            <a:pPr marL="457200" lvl="0" indent="0" algn="l" rtl="0">
              <a:lnSpc>
                <a:spcPct val="115000"/>
              </a:lnSpc>
              <a:spcBef>
                <a:spcPts val="0"/>
              </a:spcBef>
              <a:spcAft>
                <a:spcPts val="0"/>
              </a:spcAft>
              <a:buNone/>
            </a:pPr>
            <a:endParaRPr sz="1100">
              <a:latin typeface="IBM Plex Sans"/>
              <a:ea typeface="IBM Plex Sans"/>
              <a:cs typeface="IBM Plex Sans"/>
              <a:sym typeface="IBM Plex Sans"/>
            </a:endParaRPr>
          </a:p>
          <a:p>
            <a:pPr marL="457200" lvl="0" indent="-298450" algn="l" rtl="0">
              <a:spcBef>
                <a:spcPts val="0"/>
              </a:spcBef>
              <a:spcAft>
                <a:spcPts val="0"/>
              </a:spcAft>
              <a:buSzPts val="1100"/>
              <a:buAutoNum type="arabicParenR"/>
            </a:pPr>
            <a:r>
              <a:rPr lang="en" sz="1100">
                <a:latin typeface="IBM Plex Sans"/>
                <a:ea typeface="IBM Plex Sans"/>
                <a:cs typeface="IBM Plex Sans"/>
                <a:sym typeface="IBM Plex Sans"/>
              </a:rPr>
              <a:t>The </a:t>
            </a:r>
            <a:r>
              <a:rPr lang="en" sz="1100" b="1">
                <a:latin typeface="IBM Plex Sans"/>
                <a:ea typeface="IBM Plex Sans"/>
                <a:cs typeface="IBM Plex Sans"/>
                <a:sym typeface="IBM Plex Sans"/>
              </a:rPr>
              <a:t>low standard deviations across all error types</a:t>
            </a:r>
            <a:r>
              <a:rPr lang="en" sz="1100">
                <a:latin typeface="IBM Plex Sans"/>
                <a:ea typeface="IBM Plex Sans"/>
                <a:cs typeface="IBM Plex Sans"/>
                <a:sym typeface="IBM Plex Sans"/>
              </a:rPr>
              <a:t> indicate that these patterns were </a:t>
            </a:r>
            <a:r>
              <a:rPr lang="en" sz="1100" b="1">
                <a:latin typeface="IBM Plex Sans"/>
                <a:ea typeface="IBM Plex Sans"/>
                <a:cs typeface="IBM Plex Sans"/>
                <a:sym typeface="IBM Plex Sans"/>
              </a:rPr>
              <a:t>fairly consistent across interns</a:t>
            </a:r>
            <a:r>
              <a:rPr lang="en" sz="1100">
                <a:latin typeface="IBM Plex Sans"/>
                <a:ea typeface="IBM Plex Sans"/>
                <a:cs typeface="IBM Plex Sans"/>
                <a:sym typeface="IBM Plex Sans"/>
              </a:rPr>
              <a:t>, meaning the repetition issue is likely systemic to the AI generation process rather than individual user error.</a:t>
            </a:r>
            <a:endParaRPr sz="1200">
              <a:solidFill>
                <a:schemeClr val="lt1"/>
              </a:solidFill>
              <a:latin typeface="IBM Plex Sans"/>
              <a:ea typeface="IBM Plex Sans"/>
              <a:cs typeface="IBM Plex Sans"/>
              <a:sym typeface="IBM Plex Sans"/>
            </a:endParaRPr>
          </a:p>
        </p:txBody>
      </p:sp>
      <p:sp>
        <p:nvSpPr>
          <p:cNvPr id="995" name="Google Shape;995;p61"/>
          <p:cNvSpPr txBox="1"/>
          <p:nvPr/>
        </p:nvSpPr>
        <p:spPr>
          <a:xfrm>
            <a:off x="63300" y="4750775"/>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accent5"/>
                </a:solidFill>
                <a:latin typeface="Sora"/>
                <a:ea typeface="Sora"/>
                <a:cs typeface="Sora"/>
                <a:sym typeface="Sora"/>
              </a:rPr>
              <a:t>Ginny &amp; Shantu</a:t>
            </a:r>
            <a:endParaRPr sz="900">
              <a:solidFill>
                <a:schemeClr val="accent5"/>
              </a:solidFill>
              <a:latin typeface="Sora"/>
              <a:ea typeface="Sora"/>
              <a:cs typeface="Sora"/>
              <a:sym typeface="Sor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62"/>
          <p:cNvSpPr txBox="1">
            <a:spLocks noGrp="1"/>
          </p:cNvSpPr>
          <p:nvPr>
            <p:ph type="title" idx="2"/>
          </p:nvPr>
        </p:nvSpPr>
        <p:spPr>
          <a:xfrm>
            <a:off x="589925" y="509975"/>
            <a:ext cx="8222100" cy="4596900"/>
          </a:xfrm>
          <a:prstGeom prst="rect">
            <a:avLst/>
          </a:prstGeom>
        </p:spPr>
        <p:txBody>
          <a:bodyPr spcFirstLastPara="1" wrap="square" lIns="91425" tIns="0" rIns="91425" bIns="91425" anchor="t" anchorCtr="0">
            <a:noAutofit/>
          </a:bodyPr>
          <a:lstStyle/>
          <a:p>
            <a:pPr marL="0" lvl="0" indent="0" algn="l" rtl="0">
              <a:lnSpc>
                <a:spcPct val="115000"/>
              </a:lnSpc>
              <a:spcBef>
                <a:spcPts val="1800"/>
              </a:spcBef>
              <a:spcAft>
                <a:spcPts val="0"/>
              </a:spcAft>
              <a:buNone/>
            </a:pPr>
            <a:r>
              <a:rPr lang="en" sz="1700" b="1">
                <a:solidFill>
                  <a:srgbClr val="000000"/>
                </a:solidFill>
              </a:rPr>
              <a:t>RQ2 – Item quality and error types (</a:t>
            </a:r>
            <a:r>
              <a:rPr lang="en" sz="1700" b="1">
                <a:solidFill>
                  <a:srgbClr val="38761D"/>
                </a:solidFill>
              </a:rPr>
              <a:t>QUAL</a:t>
            </a:r>
            <a:r>
              <a:rPr lang="en" sz="1700" b="1">
                <a:solidFill>
                  <a:srgbClr val="000000"/>
                </a:solidFill>
              </a:rPr>
              <a:t>)</a:t>
            </a:r>
            <a:endParaRPr sz="1700" b="1">
              <a:solidFill>
                <a:srgbClr val="000000"/>
              </a:solidFill>
            </a:endParaRPr>
          </a:p>
          <a:p>
            <a:pPr marL="381000" marR="381000" lvl="0" indent="0" algn="l" rtl="0">
              <a:lnSpc>
                <a:spcPct val="115000"/>
              </a:lnSpc>
              <a:spcBef>
                <a:spcPts val="1200"/>
              </a:spcBef>
              <a:spcAft>
                <a:spcPts val="0"/>
              </a:spcAft>
              <a:buNone/>
            </a:pPr>
            <a:r>
              <a:rPr lang="en" sz="1200" i="1">
                <a:solidFill>
                  <a:srgbClr val="000000"/>
                </a:solidFill>
              </a:rPr>
              <a:t>“What are the most common error types encountered in AI-generated vocabulary items and how frequently do they occur?”</a:t>
            </a:r>
            <a:endParaRPr sz="1100" i="1">
              <a:solidFill>
                <a:srgbClr val="000000"/>
              </a:solidFill>
            </a:endParaRPr>
          </a:p>
          <a:p>
            <a:pPr marL="0" lvl="0" indent="0" algn="l" rtl="0">
              <a:lnSpc>
                <a:spcPct val="115000"/>
              </a:lnSpc>
              <a:spcBef>
                <a:spcPts val="1400"/>
              </a:spcBef>
              <a:spcAft>
                <a:spcPts val="0"/>
              </a:spcAft>
              <a:buNone/>
            </a:pPr>
            <a:r>
              <a:rPr lang="en" sz="1300" b="1">
                <a:solidFill>
                  <a:srgbClr val="000000"/>
                </a:solidFill>
              </a:rPr>
              <a:t>Recurrent Formatting and Consistency Errors</a:t>
            </a:r>
            <a:endParaRPr sz="1300" b="1">
              <a:solidFill>
                <a:srgbClr val="000000"/>
              </a:solidFill>
            </a:endParaRPr>
          </a:p>
          <a:p>
            <a:pPr marL="0" lvl="0" indent="0" algn="l" rtl="0">
              <a:lnSpc>
                <a:spcPct val="115000"/>
              </a:lnSpc>
              <a:spcBef>
                <a:spcPts val="1500"/>
              </a:spcBef>
              <a:spcAft>
                <a:spcPts val="0"/>
              </a:spcAft>
              <a:buNone/>
            </a:pPr>
            <a:r>
              <a:rPr lang="en" sz="1200" i="1">
                <a:solidFill>
                  <a:srgbClr val="000000"/>
                </a:solidFill>
              </a:rPr>
              <a:t>Frequent AI mistakes included repetitive answer keys, inconsistent format, and length imbalance.</a:t>
            </a:r>
            <a:endParaRPr sz="1200" i="1">
              <a:solidFill>
                <a:srgbClr val="000000"/>
              </a:solidFill>
            </a:endParaRPr>
          </a:p>
          <a:p>
            <a:pPr marL="0" lvl="0" indent="0" algn="l" rtl="0">
              <a:lnSpc>
                <a:spcPct val="115000"/>
              </a:lnSpc>
              <a:spcBef>
                <a:spcPts val="1500"/>
              </a:spcBef>
              <a:spcAft>
                <a:spcPts val="0"/>
              </a:spcAft>
              <a:buNone/>
            </a:pPr>
            <a:r>
              <a:rPr lang="en" sz="1300" b="1">
                <a:solidFill>
                  <a:srgbClr val="000000"/>
                </a:solidFill>
              </a:rPr>
              <a:t>Surface-Level Understanding and Context Insensitivity</a:t>
            </a:r>
            <a:endParaRPr sz="1300" b="1">
              <a:solidFill>
                <a:srgbClr val="000000"/>
              </a:solidFill>
            </a:endParaRPr>
          </a:p>
          <a:p>
            <a:pPr marL="0" lvl="0" indent="0" algn="l" rtl="0">
              <a:lnSpc>
                <a:spcPct val="115000"/>
              </a:lnSpc>
              <a:spcBef>
                <a:spcPts val="1500"/>
              </a:spcBef>
              <a:spcAft>
                <a:spcPts val="0"/>
              </a:spcAft>
              <a:buNone/>
            </a:pPr>
            <a:r>
              <a:rPr lang="en" sz="1200" i="1">
                <a:solidFill>
                  <a:srgbClr val="000000"/>
                </a:solidFill>
              </a:rPr>
              <a:t>AI often ignored context, producing shallow or duplicated questions.</a:t>
            </a:r>
            <a:endParaRPr sz="1200" i="1">
              <a:solidFill>
                <a:srgbClr val="000000"/>
              </a:solidFill>
            </a:endParaRPr>
          </a:p>
          <a:p>
            <a:pPr marL="0" lvl="0" indent="0" algn="l" rtl="0">
              <a:lnSpc>
                <a:spcPct val="115000"/>
              </a:lnSpc>
              <a:spcBef>
                <a:spcPts val="1500"/>
              </a:spcBef>
              <a:spcAft>
                <a:spcPts val="0"/>
              </a:spcAft>
              <a:buNone/>
            </a:pPr>
            <a:r>
              <a:rPr lang="en" sz="1300" b="1">
                <a:solidFill>
                  <a:srgbClr val="000000"/>
                </a:solidFill>
              </a:rPr>
              <a:t>Human Revision and Editorial Oversight Remain Essential</a:t>
            </a:r>
            <a:endParaRPr sz="1300" b="1">
              <a:solidFill>
                <a:srgbClr val="000000"/>
              </a:solidFill>
            </a:endParaRPr>
          </a:p>
          <a:p>
            <a:pPr marL="0" lvl="0" indent="0" algn="l" rtl="0">
              <a:lnSpc>
                <a:spcPct val="115000"/>
              </a:lnSpc>
              <a:spcBef>
                <a:spcPts val="1500"/>
              </a:spcBef>
              <a:spcAft>
                <a:spcPts val="0"/>
              </a:spcAft>
              <a:buNone/>
            </a:pPr>
            <a:r>
              <a:rPr lang="en" sz="1200" i="1">
                <a:solidFill>
                  <a:srgbClr val="000000"/>
                </a:solidFill>
              </a:rPr>
              <a:t>Most interns estimated 50% of AI-generated items required revision.</a:t>
            </a:r>
            <a:endParaRPr sz="1200" i="1">
              <a:solidFill>
                <a:srgbClr val="000000"/>
              </a:solidFill>
            </a:endParaRPr>
          </a:p>
          <a:p>
            <a:pPr marL="0" lvl="0" indent="0" algn="l" rtl="0">
              <a:lnSpc>
                <a:spcPct val="115000"/>
              </a:lnSpc>
              <a:spcBef>
                <a:spcPts val="1500"/>
              </a:spcBef>
              <a:spcAft>
                <a:spcPts val="0"/>
              </a:spcAft>
              <a:buNone/>
            </a:pPr>
            <a:r>
              <a:rPr lang="en" sz="1200" b="1" i="1">
                <a:solidFill>
                  <a:srgbClr val="1155CC"/>
                </a:solidFill>
              </a:rPr>
              <a:t>“AI tend to repeat the same theme or context across multiple items.”</a:t>
            </a:r>
            <a:endParaRPr sz="1200" b="1" i="1">
              <a:solidFill>
                <a:srgbClr val="1155CC"/>
              </a:solidFill>
            </a:endParaRPr>
          </a:p>
          <a:p>
            <a:pPr marL="0" lvl="0" indent="0" algn="l" rtl="0">
              <a:lnSpc>
                <a:spcPct val="115000"/>
              </a:lnSpc>
              <a:spcBef>
                <a:spcPts val="1500"/>
              </a:spcBef>
              <a:spcAft>
                <a:spcPts val="0"/>
              </a:spcAft>
              <a:buNone/>
            </a:pPr>
            <a:r>
              <a:rPr lang="en" sz="1200" b="1" i="1">
                <a:solidFill>
                  <a:srgbClr val="1155CC"/>
                </a:solidFill>
              </a:rPr>
              <a:t>“You have to read everything to make your question better.”</a:t>
            </a:r>
            <a:endParaRPr sz="1200" b="1" i="1">
              <a:solidFill>
                <a:srgbClr val="1155CC"/>
              </a:solidFill>
            </a:endParaRPr>
          </a:p>
          <a:p>
            <a:pPr marL="0" lvl="0" indent="0" algn="l" rtl="0">
              <a:lnSpc>
                <a:spcPct val="115000"/>
              </a:lnSpc>
              <a:spcBef>
                <a:spcPts val="1800"/>
              </a:spcBef>
              <a:spcAft>
                <a:spcPts val="400"/>
              </a:spcAft>
              <a:buNone/>
            </a:pPr>
            <a:endParaRPr sz="1000" b="1">
              <a:solidFill>
                <a:srgbClr val="000000"/>
              </a:solidFill>
            </a:endParaRPr>
          </a:p>
        </p:txBody>
      </p:sp>
      <p:sp>
        <p:nvSpPr>
          <p:cNvPr id="1001" name="Google Shape;1001;p62"/>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
        <p:nvSpPr>
          <p:cNvPr id="1002" name="Google Shape;1002;p62"/>
          <p:cNvSpPr txBox="1"/>
          <p:nvPr/>
        </p:nvSpPr>
        <p:spPr>
          <a:xfrm>
            <a:off x="63300" y="4750775"/>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accent5"/>
                </a:solidFill>
                <a:latin typeface="Sora"/>
                <a:ea typeface="Sora"/>
                <a:cs typeface="Sora"/>
                <a:sym typeface="Sora"/>
              </a:rPr>
              <a:t>Ginny &amp; Shantu</a:t>
            </a:r>
            <a:endParaRPr sz="900">
              <a:solidFill>
                <a:schemeClr val="accent5"/>
              </a:solidFill>
              <a:latin typeface="Sora"/>
              <a:ea typeface="Sora"/>
              <a:cs typeface="Sora"/>
              <a:sym typeface="Sor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63"/>
          <p:cNvSpPr txBox="1">
            <a:spLocks noGrp="1"/>
          </p:cNvSpPr>
          <p:nvPr>
            <p:ph type="title" idx="2"/>
          </p:nvPr>
        </p:nvSpPr>
        <p:spPr>
          <a:xfrm>
            <a:off x="414000" y="282450"/>
            <a:ext cx="8222100" cy="4794000"/>
          </a:xfrm>
          <a:prstGeom prst="rect">
            <a:avLst/>
          </a:prstGeom>
        </p:spPr>
        <p:txBody>
          <a:bodyPr spcFirstLastPara="1" wrap="square" lIns="91425" tIns="0" rIns="91425" bIns="91425" anchor="t" anchorCtr="0">
            <a:noAutofit/>
          </a:bodyPr>
          <a:lstStyle/>
          <a:p>
            <a:pPr marL="0" lvl="0" indent="0" algn="l" rtl="0">
              <a:lnSpc>
                <a:spcPct val="115000"/>
              </a:lnSpc>
              <a:spcBef>
                <a:spcPts val="1800"/>
              </a:spcBef>
              <a:spcAft>
                <a:spcPts val="0"/>
              </a:spcAft>
              <a:buNone/>
            </a:pPr>
            <a:r>
              <a:rPr lang="en" sz="1700" b="1">
                <a:solidFill>
                  <a:srgbClr val="000000"/>
                </a:solidFill>
              </a:rPr>
              <a:t>RQ3 – User Experience and Acceptance (</a:t>
            </a:r>
            <a:r>
              <a:rPr lang="en" sz="1700" b="1">
                <a:solidFill>
                  <a:srgbClr val="FF0000"/>
                </a:solidFill>
              </a:rPr>
              <a:t>QUANT</a:t>
            </a:r>
            <a:r>
              <a:rPr lang="en" sz="1700" b="1">
                <a:solidFill>
                  <a:srgbClr val="000000"/>
                </a:solidFill>
              </a:rPr>
              <a:t>)</a:t>
            </a:r>
            <a:endParaRPr sz="1700" b="1">
              <a:solidFill>
                <a:srgbClr val="000000"/>
              </a:solidFill>
            </a:endParaRPr>
          </a:p>
          <a:p>
            <a:pPr marL="381000" marR="381000" lvl="0" indent="0" algn="l" rtl="0">
              <a:lnSpc>
                <a:spcPct val="115000"/>
              </a:lnSpc>
              <a:spcBef>
                <a:spcPts val="1200"/>
              </a:spcBef>
              <a:spcAft>
                <a:spcPts val="0"/>
              </a:spcAft>
              <a:buNone/>
            </a:pPr>
            <a:r>
              <a:rPr lang="en" sz="1200" i="1">
                <a:solidFill>
                  <a:srgbClr val="000000"/>
                </a:solidFill>
              </a:rPr>
              <a:t>“How do interns perceive the usefulness, ease of use and satisfaction associated with AI-assisted item generation, and what factors influence these perceptions?”</a:t>
            </a:r>
            <a:endParaRPr sz="1200" i="1">
              <a:solidFill>
                <a:srgbClr val="000000"/>
              </a:solidFill>
            </a:endParaRPr>
          </a:p>
          <a:p>
            <a:pPr marL="0" marR="381000" lvl="0" indent="0" algn="ctr" rtl="0">
              <a:lnSpc>
                <a:spcPct val="115000"/>
              </a:lnSpc>
              <a:spcBef>
                <a:spcPts val="1200"/>
              </a:spcBef>
              <a:spcAft>
                <a:spcPts val="0"/>
              </a:spcAft>
              <a:buNone/>
            </a:pPr>
            <a:r>
              <a:rPr lang="en" sz="1400" b="1">
                <a:solidFill>
                  <a:srgbClr val="000000"/>
                </a:solidFill>
              </a:rPr>
              <a:t>Most interns rated the experience on 5-point Likert scale as 4 (agree) or 5 (strongly agree)</a:t>
            </a:r>
            <a:endParaRPr sz="1400" b="1">
              <a:solidFill>
                <a:srgbClr val="000000"/>
              </a:solidFill>
            </a:endParaRPr>
          </a:p>
          <a:p>
            <a:pPr marL="0" lvl="0" indent="0" algn="l" rtl="0">
              <a:lnSpc>
                <a:spcPct val="115000"/>
              </a:lnSpc>
              <a:spcBef>
                <a:spcPts val="1200"/>
              </a:spcBef>
              <a:spcAft>
                <a:spcPts val="0"/>
              </a:spcAft>
              <a:buNone/>
            </a:pPr>
            <a:endParaRPr sz="1100" b="1">
              <a:solidFill>
                <a:srgbClr val="000000"/>
              </a:solidFill>
            </a:endParaRPr>
          </a:p>
          <a:p>
            <a:pPr marL="0" lvl="0" indent="0" algn="l" rtl="0">
              <a:lnSpc>
                <a:spcPct val="115000"/>
              </a:lnSpc>
              <a:spcBef>
                <a:spcPts val="1800"/>
              </a:spcBef>
              <a:spcAft>
                <a:spcPts val="400"/>
              </a:spcAft>
              <a:buNone/>
            </a:pPr>
            <a:endParaRPr sz="1000" b="1">
              <a:solidFill>
                <a:srgbClr val="000000"/>
              </a:solidFill>
            </a:endParaRPr>
          </a:p>
        </p:txBody>
      </p:sp>
      <p:sp>
        <p:nvSpPr>
          <p:cNvPr id="1008" name="Google Shape;1008;p63"/>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graphicFrame>
        <p:nvGraphicFramePr>
          <p:cNvPr id="1009" name="Google Shape;1009;p63"/>
          <p:cNvGraphicFramePr/>
          <p:nvPr/>
        </p:nvGraphicFramePr>
        <p:xfrm>
          <a:off x="369525" y="1635950"/>
          <a:ext cx="3000000" cy="3000000"/>
        </p:xfrm>
        <a:graphic>
          <a:graphicData uri="http://schemas.openxmlformats.org/drawingml/2006/table">
            <a:tbl>
              <a:tblPr>
                <a:noFill/>
                <a:tableStyleId>{F527FB4C-CD85-4627-ADAB-D4B2B82E0C2F}</a:tableStyleId>
              </a:tblPr>
              <a:tblGrid>
                <a:gridCol w="1416475">
                  <a:extLst>
                    <a:ext uri="{9D8B030D-6E8A-4147-A177-3AD203B41FA5}">
                      <a16:colId xmlns:a16="http://schemas.microsoft.com/office/drawing/2014/main" val="20000"/>
                    </a:ext>
                  </a:extLst>
                </a:gridCol>
                <a:gridCol w="1416475">
                  <a:extLst>
                    <a:ext uri="{9D8B030D-6E8A-4147-A177-3AD203B41FA5}">
                      <a16:colId xmlns:a16="http://schemas.microsoft.com/office/drawing/2014/main" val="20001"/>
                    </a:ext>
                  </a:extLst>
                </a:gridCol>
                <a:gridCol w="1416475">
                  <a:extLst>
                    <a:ext uri="{9D8B030D-6E8A-4147-A177-3AD203B41FA5}">
                      <a16:colId xmlns:a16="http://schemas.microsoft.com/office/drawing/2014/main" val="20002"/>
                    </a:ext>
                  </a:extLst>
                </a:gridCol>
                <a:gridCol w="1416475">
                  <a:extLst>
                    <a:ext uri="{9D8B030D-6E8A-4147-A177-3AD203B41FA5}">
                      <a16:colId xmlns:a16="http://schemas.microsoft.com/office/drawing/2014/main" val="20003"/>
                    </a:ext>
                  </a:extLst>
                </a:gridCol>
                <a:gridCol w="1416475">
                  <a:extLst>
                    <a:ext uri="{9D8B030D-6E8A-4147-A177-3AD203B41FA5}">
                      <a16:colId xmlns:a16="http://schemas.microsoft.com/office/drawing/2014/main" val="20004"/>
                    </a:ext>
                  </a:extLst>
                </a:gridCol>
                <a:gridCol w="1416475">
                  <a:extLst>
                    <a:ext uri="{9D8B030D-6E8A-4147-A177-3AD203B41FA5}">
                      <a16:colId xmlns:a16="http://schemas.microsoft.com/office/drawing/2014/main" val="20005"/>
                    </a:ext>
                  </a:extLst>
                </a:gridCol>
              </a:tblGrid>
              <a:tr h="363875">
                <a:tc>
                  <a:txBody>
                    <a:bodyPr/>
                    <a:lstStyle/>
                    <a:p>
                      <a:pPr marL="0" lvl="0" indent="0" algn="l" rtl="0">
                        <a:spcBef>
                          <a:spcPts val="0"/>
                        </a:spcBef>
                        <a:spcAft>
                          <a:spcPts val="0"/>
                        </a:spcAft>
                        <a:buNone/>
                      </a:pPr>
                      <a:endParaRPr>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r>
                        <a:rPr lang="en" b="1">
                          <a:latin typeface="IBM Plex Sans"/>
                          <a:ea typeface="IBM Plex Sans"/>
                          <a:cs typeface="IBM Plex Sans"/>
                          <a:sym typeface="IBM Plex Sans"/>
                        </a:rPr>
                        <a:t>Mean</a:t>
                      </a:r>
                      <a:endParaRPr b="1">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r>
                        <a:rPr lang="en" b="1">
                          <a:latin typeface="IBM Plex Sans"/>
                          <a:ea typeface="IBM Plex Sans"/>
                          <a:cs typeface="IBM Plex Sans"/>
                          <a:sym typeface="IBM Plex Sans"/>
                        </a:rPr>
                        <a:t>Median</a:t>
                      </a:r>
                      <a:endParaRPr b="1">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r>
                        <a:rPr lang="en" b="1">
                          <a:latin typeface="IBM Plex Sans"/>
                          <a:ea typeface="IBM Plex Sans"/>
                          <a:cs typeface="IBM Plex Sans"/>
                          <a:sym typeface="IBM Plex Sans"/>
                        </a:rPr>
                        <a:t>Mode</a:t>
                      </a:r>
                      <a:endParaRPr b="1">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r>
                        <a:rPr lang="en" b="1">
                          <a:latin typeface="IBM Plex Sans"/>
                          <a:ea typeface="IBM Plex Sans"/>
                          <a:cs typeface="IBM Plex Sans"/>
                          <a:sym typeface="IBM Plex Sans"/>
                        </a:rPr>
                        <a:t>SD</a:t>
                      </a:r>
                      <a:endParaRPr b="1">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r>
                        <a:rPr lang="en" b="1">
                          <a:latin typeface="IBM Plex Sans"/>
                          <a:ea typeface="IBM Plex Sans"/>
                          <a:cs typeface="IBM Plex Sans"/>
                          <a:sym typeface="IBM Plex Sans"/>
                        </a:rPr>
                        <a:t>Satisfaction Level</a:t>
                      </a:r>
                      <a:endParaRPr b="1">
                        <a:latin typeface="IBM Plex Sans"/>
                        <a:ea typeface="IBM Plex Sans"/>
                        <a:cs typeface="IBM Plex Sans"/>
                        <a:sym typeface="IBM Plex Sans"/>
                      </a:endParaRPr>
                    </a:p>
                  </a:txBody>
                  <a:tcPr marL="91425" marR="91425" marT="91425" marB="91425"/>
                </a:tc>
                <a:extLst>
                  <a:ext uri="{0D108BD9-81ED-4DB2-BD59-A6C34878D82A}">
                    <a16:rowId xmlns:a16="http://schemas.microsoft.com/office/drawing/2014/main" val="10000"/>
                  </a:ext>
                </a:extLst>
              </a:tr>
              <a:tr h="755800">
                <a:tc>
                  <a:txBody>
                    <a:bodyPr/>
                    <a:lstStyle/>
                    <a:p>
                      <a:pPr marL="0" lvl="0" indent="0" algn="l" rtl="0">
                        <a:spcBef>
                          <a:spcPts val="0"/>
                        </a:spcBef>
                        <a:spcAft>
                          <a:spcPts val="0"/>
                        </a:spcAft>
                        <a:buNone/>
                      </a:pPr>
                      <a:r>
                        <a:rPr lang="en" b="1">
                          <a:latin typeface="IBM Plex Sans"/>
                          <a:ea typeface="IBM Plex Sans"/>
                          <a:cs typeface="IBM Plex Sans"/>
                          <a:sym typeface="IBM Plex Sans"/>
                        </a:rPr>
                        <a:t>Overall Quality Satisfaction</a:t>
                      </a:r>
                      <a:endParaRPr b="1">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r>
                        <a:rPr lang="en">
                          <a:latin typeface="IBM Plex Sans"/>
                          <a:ea typeface="IBM Plex Sans"/>
                          <a:cs typeface="IBM Plex Sans"/>
                          <a:sym typeface="IBM Plex Sans"/>
                        </a:rPr>
                        <a:t>3.8</a:t>
                      </a:r>
                      <a:endParaRPr>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r>
                        <a:rPr lang="en">
                          <a:latin typeface="IBM Plex Sans"/>
                          <a:ea typeface="IBM Plex Sans"/>
                          <a:cs typeface="IBM Plex Sans"/>
                          <a:sym typeface="IBM Plex Sans"/>
                        </a:rPr>
                        <a:t>4.0</a:t>
                      </a:r>
                      <a:endParaRPr>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r>
                        <a:rPr lang="en">
                          <a:latin typeface="IBM Plex Sans"/>
                          <a:ea typeface="IBM Plex Sans"/>
                          <a:cs typeface="IBM Plex Sans"/>
                          <a:sym typeface="IBM Plex Sans"/>
                        </a:rPr>
                        <a:t>4</a:t>
                      </a:r>
                      <a:endParaRPr>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r>
                        <a:rPr lang="en">
                          <a:latin typeface="IBM Plex Sans"/>
                          <a:ea typeface="IBM Plex Sans"/>
                          <a:cs typeface="IBM Plex Sans"/>
                          <a:sym typeface="IBM Plex Sans"/>
                        </a:rPr>
                        <a:t>0.84</a:t>
                      </a:r>
                      <a:endParaRPr>
                        <a:latin typeface="IBM Plex Sans"/>
                        <a:ea typeface="IBM Plex Sans"/>
                        <a:cs typeface="IBM Plex Sans"/>
                        <a:sym typeface="IBM Plex Sans"/>
                      </a:endParaRPr>
                    </a:p>
                    <a:p>
                      <a:pPr marL="0" lvl="0" indent="0" algn="l" rtl="0">
                        <a:spcBef>
                          <a:spcPts val="0"/>
                        </a:spcBef>
                        <a:spcAft>
                          <a:spcPts val="0"/>
                        </a:spcAft>
                        <a:buNone/>
                      </a:pPr>
                      <a:endParaRPr>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endParaRPr>
                        <a:latin typeface="IBM Plex Sans"/>
                        <a:ea typeface="IBM Plex Sans"/>
                        <a:cs typeface="IBM Plex Sans"/>
                        <a:sym typeface="IBM Plex Sans"/>
                      </a:endParaRPr>
                    </a:p>
                  </a:txBody>
                  <a:tcPr marL="91425" marR="91425" marT="91425" marB="91425"/>
                </a:tc>
                <a:extLst>
                  <a:ext uri="{0D108BD9-81ED-4DB2-BD59-A6C34878D82A}">
                    <a16:rowId xmlns:a16="http://schemas.microsoft.com/office/drawing/2014/main" val="10001"/>
                  </a:ext>
                </a:extLst>
              </a:tr>
              <a:tr h="559825">
                <a:tc>
                  <a:txBody>
                    <a:bodyPr/>
                    <a:lstStyle/>
                    <a:p>
                      <a:pPr marL="0" lvl="0" indent="0" algn="l" rtl="0">
                        <a:spcBef>
                          <a:spcPts val="0"/>
                        </a:spcBef>
                        <a:spcAft>
                          <a:spcPts val="0"/>
                        </a:spcAft>
                        <a:buNone/>
                      </a:pPr>
                      <a:r>
                        <a:rPr lang="en" b="1">
                          <a:latin typeface="IBM Plex Sans"/>
                          <a:ea typeface="IBM Plex Sans"/>
                          <a:cs typeface="IBM Plex Sans"/>
                          <a:sym typeface="IBM Plex Sans"/>
                        </a:rPr>
                        <a:t>Perceived Usefulness</a:t>
                      </a:r>
                      <a:endParaRPr b="1">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r>
                        <a:rPr lang="en">
                          <a:latin typeface="IBM Plex Sans"/>
                          <a:ea typeface="IBM Plex Sans"/>
                          <a:cs typeface="IBM Plex Sans"/>
                          <a:sym typeface="IBM Plex Sans"/>
                        </a:rPr>
                        <a:t>3.8</a:t>
                      </a:r>
                      <a:endParaRPr>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r>
                        <a:rPr lang="en">
                          <a:latin typeface="IBM Plex Sans"/>
                          <a:ea typeface="IBM Plex Sans"/>
                          <a:cs typeface="IBM Plex Sans"/>
                          <a:sym typeface="IBM Plex Sans"/>
                        </a:rPr>
                        <a:t>4.0</a:t>
                      </a:r>
                      <a:endParaRPr>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r>
                        <a:rPr lang="en">
                          <a:latin typeface="IBM Plex Sans"/>
                          <a:ea typeface="IBM Plex Sans"/>
                          <a:cs typeface="IBM Plex Sans"/>
                          <a:sym typeface="IBM Plex Sans"/>
                        </a:rPr>
                        <a:t>4</a:t>
                      </a:r>
                      <a:endParaRPr>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r>
                        <a:rPr lang="en">
                          <a:latin typeface="IBM Plex Sans"/>
                          <a:ea typeface="IBM Plex Sans"/>
                          <a:cs typeface="IBM Plex Sans"/>
                          <a:sym typeface="IBM Plex Sans"/>
                        </a:rPr>
                        <a:t>0.40</a:t>
                      </a:r>
                      <a:endParaRPr>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endParaRPr>
                        <a:latin typeface="IBM Plex Sans"/>
                        <a:ea typeface="IBM Plex Sans"/>
                        <a:cs typeface="IBM Plex Sans"/>
                        <a:sym typeface="IBM Plex Sans"/>
                      </a:endParaRPr>
                    </a:p>
                  </a:txBody>
                  <a:tcPr marL="91425" marR="91425" marT="91425" marB="91425"/>
                </a:tc>
                <a:extLst>
                  <a:ext uri="{0D108BD9-81ED-4DB2-BD59-A6C34878D82A}">
                    <a16:rowId xmlns:a16="http://schemas.microsoft.com/office/drawing/2014/main" val="10002"/>
                  </a:ext>
                </a:extLst>
              </a:tr>
              <a:tr h="363875">
                <a:tc>
                  <a:txBody>
                    <a:bodyPr/>
                    <a:lstStyle/>
                    <a:p>
                      <a:pPr marL="0" lvl="0" indent="0" algn="l" rtl="0">
                        <a:spcBef>
                          <a:spcPts val="0"/>
                        </a:spcBef>
                        <a:spcAft>
                          <a:spcPts val="0"/>
                        </a:spcAft>
                        <a:buNone/>
                      </a:pPr>
                      <a:r>
                        <a:rPr lang="en" b="1">
                          <a:latin typeface="IBM Plex Sans"/>
                          <a:ea typeface="IBM Plex Sans"/>
                          <a:cs typeface="IBM Plex Sans"/>
                          <a:sym typeface="IBM Plex Sans"/>
                        </a:rPr>
                        <a:t>Ease of Use</a:t>
                      </a:r>
                      <a:endParaRPr b="1">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r>
                        <a:rPr lang="en">
                          <a:latin typeface="IBM Plex Sans"/>
                          <a:ea typeface="IBM Plex Sans"/>
                          <a:cs typeface="IBM Plex Sans"/>
                          <a:sym typeface="IBM Plex Sans"/>
                        </a:rPr>
                        <a:t>3.8</a:t>
                      </a:r>
                      <a:endParaRPr>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r>
                        <a:rPr lang="en">
                          <a:latin typeface="IBM Plex Sans"/>
                          <a:ea typeface="IBM Plex Sans"/>
                          <a:cs typeface="IBM Plex Sans"/>
                          <a:sym typeface="IBM Plex Sans"/>
                        </a:rPr>
                        <a:t>4.0</a:t>
                      </a:r>
                      <a:endParaRPr>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r>
                        <a:rPr lang="en">
                          <a:latin typeface="IBM Plex Sans"/>
                          <a:ea typeface="IBM Plex Sans"/>
                          <a:cs typeface="IBM Plex Sans"/>
                          <a:sym typeface="IBM Plex Sans"/>
                        </a:rPr>
                        <a:t>4</a:t>
                      </a:r>
                      <a:endParaRPr>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r>
                        <a:rPr lang="en">
                          <a:latin typeface="IBM Plex Sans"/>
                          <a:ea typeface="IBM Plex Sans"/>
                          <a:cs typeface="IBM Plex Sans"/>
                          <a:sym typeface="IBM Plex Sans"/>
                        </a:rPr>
                        <a:t>0.40</a:t>
                      </a:r>
                      <a:endParaRPr>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endParaRPr>
                        <a:latin typeface="IBM Plex Sans"/>
                        <a:ea typeface="IBM Plex Sans"/>
                        <a:cs typeface="IBM Plex Sans"/>
                        <a:sym typeface="IBM Plex Sans"/>
                      </a:endParaRPr>
                    </a:p>
                  </a:txBody>
                  <a:tcPr marL="91425" marR="91425" marT="91425" marB="91425"/>
                </a:tc>
                <a:extLst>
                  <a:ext uri="{0D108BD9-81ED-4DB2-BD59-A6C34878D82A}">
                    <a16:rowId xmlns:a16="http://schemas.microsoft.com/office/drawing/2014/main" val="10003"/>
                  </a:ext>
                </a:extLst>
              </a:tr>
              <a:tr h="559825">
                <a:tc>
                  <a:txBody>
                    <a:bodyPr/>
                    <a:lstStyle/>
                    <a:p>
                      <a:pPr marL="0" lvl="0" indent="0" algn="l" rtl="0">
                        <a:spcBef>
                          <a:spcPts val="0"/>
                        </a:spcBef>
                        <a:spcAft>
                          <a:spcPts val="0"/>
                        </a:spcAft>
                        <a:buNone/>
                      </a:pPr>
                      <a:r>
                        <a:rPr lang="en" b="1">
                          <a:latin typeface="IBM Plex Sans"/>
                          <a:ea typeface="IBM Plex Sans"/>
                          <a:cs typeface="IBM Plex Sans"/>
                          <a:sym typeface="IBM Plex Sans"/>
                        </a:rPr>
                        <a:t>Future Use Satisfaction</a:t>
                      </a:r>
                      <a:endParaRPr b="1">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r>
                        <a:rPr lang="en">
                          <a:latin typeface="IBM Plex Sans"/>
                          <a:ea typeface="IBM Plex Sans"/>
                          <a:cs typeface="IBM Plex Sans"/>
                          <a:sym typeface="IBM Plex Sans"/>
                        </a:rPr>
                        <a:t>3.8</a:t>
                      </a:r>
                      <a:endParaRPr>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r>
                        <a:rPr lang="en">
                          <a:latin typeface="IBM Plex Sans"/>
                          <a:ea typeface="IBM Plex Sans"/>
                          <a:cs typeface="IBM Plex Sans"/>
                          <a:sym typeface="IBM Plex Sans"/>
                        </a:rPr>
                        <a:t>5.0</a:t>
                      </a:r>
                      <a:endParaRPr>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r>
                        <a:rPr lang="en">
                          <a:latin typeface="IBM Plex Sans"/>
                          <a:ea typeface="IBM Plex Sans"/>
                          <a:cs typeface="IBM Plex Sans"/>
                          <a:sym typeface="IBM Plex Sans"/>
                        </a:rPr>
                        <a:t>5</a:t>
                      </a:r>
                      <a:endParaRPr>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r>
                        <a:rPr lang="en">
                          <a:latin typeface="IBM Plex Sans"/>
                          <a:ea typeface="IBM Plex Sans"/>
                          <a:cs typeface="IBM Plex Sans"/>
                          <a:sym typeface="IBM Plex Sans"/>
                        </a:rPr>
                        <a:t>0.89</a:t>
                      </a:r>
                      <a:endParaRPr>
                        <a:latin typeface="IBM Plex Sans"/>
                        <a:ea typeface="IBM Plex Sans"/>
                        <a:cs typeface="IBM Plex Sans"/>
                        <a:sym typeface="IBM Plex Sans"/>
                      </a:endParaRPr>
                    </a:p>
                  </a:txBody>
                  <a:tcPr marL="91425" marR="91425" marT="91425" marB="91425"/>
                </a:tc>
                <a:tc>
                  <a:txBody>
                    <a:bodyPr/>
                    <a:lstStyle/>
                    <a:p>
                      <a:pPr marL="0" lvl="0" indent="0" algn="l" rtl="0">
                        <a:spcBef>
                          <a:spcPts val="0"/>
                        </a:spcBef>
                        <a:spcAft>
                          <a:spcPts val="0"/>
                        </a:spcAft>
                        <a:buNone/>
                      </a:pPr>
                      <a:endParaRPr>
                        <a:latin typeface="IBM Plex Sans"/>
                        <a:ea typeface="IBM Plex Sans"/>
                        <a:cs typeface="IBM Plex Sans"/>
                        <a:sym typeface="IBM Plex Sans"/>
                      </a:endParaRPr>
                    </a:p>
                  </a:txBody>
                  <a:tcPr marL="91425" marR="91425" marT="91425" marB="91425"/>
                </a:tc>
                <a:extLst>
                  <a:ext uri="{0D108BD9-81ED-4DB2-BD59-A6C34878D82A}">
                    <a16:rowId xmlns:a16="http://schemas.microsoft.com/office/drawing/2014/main" val="10004"/>
                  </a:ext>
                </a:extLst>
              </a:tr>
            </a:tbl>
          </a:graphicData>
        </a:graphic>
      </p:graphicFrame>
      <p:sp>
        <p:nvSpPr>
          <p:cNvPr id="1010" name="Google Shape;1010;p63"/>
          <p:cNvSpPr txBox="1"/>
          <p:nvPr/>
        </p:nvSpPr>
        <p:spPr>
          <a:xfrm>
            <a:off x="63300" y="4750775"/>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accent5"/>
                </a:solidFill>
                <a:latin typeface="Sora"/>
                <a:ea typeface="Sora"/>
                <a:cs typeface="Sora"/>
                <a:sym typeface="Sora"/>
              </a:rPr>
              <a:t>Ginny &amp; Shantu</a:t>
            </a:r>
            <a:endParaRPr sz="900">
              <a:solidFill>
                <a:schemeClr val="accent5"/>
              </a:solidFill>
              <a:latin typeface="Sora"/>
              <a:ea typeface="Sora"/>
              <a:cs typeface="Sora"/>
              <a:sym typeface="Sor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64"/>
          <p:cNvSpPr txBox="1">
            <a:spLocks noGrp="1"/>
          </p:cNvSpPr>
          <p:nvPr>
            <p:ph type="title" idx="2"/>
          </p:nvPr>
        </p:nvSpPr>
        <p:spPr>
          <a:xfrm>
            <a:off x="712175" y="683900"/>
            <a:ext cx="7197900" cy="3926100"/>
          </a:xfrm>
          <a:prstGeom prst="rect">
            <a:avLst/>
          </a:prstGeom>
        </p:spPr>
        <p:txBody>
          <a:bodyPr spcFirstLastPara="1" wrap="square" lIns="91425" tIns="0" rIns="91425" bIns="91425" anchor="t" anchorCtr="0">
            <a:noAutofit/>
          </a:bodyPr>
          <a:lstStyle/>
          <a:p>
            <a:pPr marL="0" lvl="0" indent="0" algn="l" rtl="0">
              <a:lnSpc>
                <a:spcPct val="115000"/>
              </a:lnSpc>
              <a:spcBef>
                <a:spcPts val="1800"/>
              </a:spcBef>
              <a:spcAft>
                <a:spcPts val="0"/>
              </a:spcAft>
              <a:buNone/>
            </a:pPr>
            <a:r>
              <a:rPr lang="en" sz="1700" b="1">
                <a:solidFill>
                  <a:srgbClr val="000000"/>
                </a:solidFill>
              </a:rPr>
              <a:t>RQ3 – User Experience and Acceptance (</a:t>
            </a:r>
            <a:r>
              <a:rPr lang="en" sz="1700" b="1">
                <a:solidFill>
                  <a:srgbClr val="38761D"/>
                </a:solidFill>
              </a:rPr>
              <a:t>QUAL</a:t>
            </a:r>
            <a:r>
              <a:rPr lang="en" sz="1700" b="1">
                <a:solidFill>
                  <a:srgbClr val="000000"/>
                </a:solidFill>
              </a:rPr>
              <a:t>)</a:t>
            </a:r>
            <a:endParaRPr sz="1700" b="1">
              <a:solidFill>
                <a:srgbClr val="000000"/>
              </a:solidFill>
            </a:endParaRPr>
          </a:p>
          <a:p>
            <a:pPr marL="381000" marR="381000" lvl="0" indent="0" algn="l" rtl="0">
              <a:lnSpc>
                <a:spcPct val="115000"/>
              </a:lnSpc>
              <a:spcBef>
                <a:spcPts val="1200"/>
              </a:spcBef>
              <a:spcAft>
                <a:spcPts val="0"/>
              </a:spcAft>
              <a:buNone/>
            </a:pPr>
            <a:r>
              <a:rPr lang="en" sz="1200" i="1">
                <a:solidFill>
                  <a:srgbClr val="000000"/>
                </a:solidFill>
              </a:rPr>
              <a:t>“How do interns perceive the usefulness, ease of use and satisfaction associated with AI-assisted item generation, and what factors influence these perceptions?”</a:t>
            </a:r>
            <a:br>
              <a:rPr lang="en" sz="1200" i="1">
                <a:solidFill>
                  <a:srgbClr val="000000"/>
                </a:solidFill>
              </a:rPr>
            </a:br>
            <a:endParaRPr sz="1200" i="1">
              <a:solidFill>
                <a:srgbClr val="000000"/>
              </a:solidFill>
            </a:endParaRPr>
          </a:p>
          <a:p>
            <a:pPr marL="0" marR="381000" lvl="0" indent="0" algn="l" rtl="0">
              <a:lnSpc>
                <a:spcPct val="115000"/>
              </a:lnSpc>
              <a:spcBef>
                <a:spcPts val="1200"/>
              </a:spcBef>
              <a:spcAft>
                <a:spcPts val="0"/>
              </a:spcAft>
              <a:buNone/>
            </a:pPr>
            <a:r>
              <a:rPr lang="en" sz="1300" b="1">
                <a:solidFill>
                  <a:srgbClr val="000000"/>
                </a:solidFill>
              </a:rPr>
              <a:t>Perceived Usefulness and Efficiency</a:t>
            </a:r>
            <a:endParaRPr sz="1300" b="1">
              <a:solidFill>
                <a:srgbClr val="000000"/>
              </a:solidFill>
            </a:endParaRPr>
          </a:p>
          <a:p>
            <a:pPr marL="0" lvl="0" indent="0" algn="l" rtl="0">
              <a:lnSpc>
                <a:spcPct val="115000"/>
              </a:lnSpc>
              <a:spcBef>
                <a:spcPts val="1500"/>
              </a:spcBef>
              <a:spcAft>
                <a:spcPts val="0"/>
              </a:spcAft>
              <a:buNone/>
            </a:pPr>
            <a:r>
              <a:rPr lang="en" sz="1200" i="1">
                <a:solidFill>
                  <a:srgbClr val="000000"/>
                </a:solidFill>
              </a:rPr>
              <a:t>Participants valued AI for saving time, inspiring ideas, and reducing cognitive load.</a:t>
            </a:r>
            <a:endParaRPr sz="1200" i="1">
              <a:solidFill>
                <a:srgbClr val="000000"/>
              </a:solidFill>
            </a:endParaRPr>
          </a:p>
          <a:p>
            <a:pPr marL="0" lvl="0" indent="0" algn="l" rtl="0">
              <a:lnSpc>
                <a:spcPct val="115000"/>
              </a:lnSpc>
              <a:spcBef>
                <a:spcPts val="1500"/>
              </a:spcBef>
              <a:spcAft>
                <a:spcPts val="0"/>
              </a:spcAft>
              <a:buNone/>
            </a:pPr>
            <a:r>
              <a:rPr lang="en" sz="1300" b="1">
                <a:solidFill>
                  <a:srgbClr val="000000"/>
                </a:solidFill>
              </a:rPr>
              <a:t>Frustration with Inconsistency and Control</a:t>
            </a:r>
            <a:endParaRPr sz="1300" b="1">
              <a:solidFill>
                <a:srgbClr val="000000"/>
              </a:solidFill>
            </a:endParaRPr>
          </a:p>
          <a:p>
            <a:pPr marL="0" lvl="0" indent="0" algn="l" rtl="0">
              <a:lnSpc>
                <a:spcPct val="115000"/>
              </a:lnSpc>
              <a:spcBef>
                <a:spcPts val="1500"/>
              </a:spcBef>
              <a:spcAft>
                <a:spcPts val="0"/>
              </a:spcAft>
              <a:buNone/>
            </a:pPr>
            <a:r>
              <a:rPr lang="en" sz="1200" i="1">
                <a:solidFill>
                  <a:srgbClr val="000000"/>
                </a:solidFill>
              </a:rPr>
              <a:t>While helpful, AI required constant supervision and re-prompting.</a:t>
            </a:r>
            <a:endParaRPr sz="1200" i="1">
              <a:solidFill>
                <a:srgbClr val="000000"/>
              </a:solidFill>
            </a:endParaRPr>
          </a:p>
          <a:p>
            <a:pPr marL="0" lvl="0" indent="0" algn="l" rtl="0">
              <a:lnSpc>
                <a:spcPct val="115000"/>
              </a:lnSpc>
              <a:spcBef>
                <a:spcPts val="1500"/>
              </a:spcBef>
              <a:spcAft>
                <a:spcPts val="0"/>
              </a:spcAft>
              <a:buNone/>
            </a:pPr>
            <a:r>
              <a:rPr lang="en" sz="1300" b="1">
                <a:solidFill>
                  <a:srgbClr val="000000"/>
                </a:solidFill>
              </a:rPr>
              <a:t>Frustration with Inconsistency and Control</a:t>
            </a:r>
            <a:endParaRPr sz="1300" b="1">
              <a:solidFill>
                <a:srgbClr val="000000"/>
              </a:solidFill>
            </a:endParaRPr>
          </a:p>
          <a:p>
            <a:pPr marL="0" lvl="0" indent="0" algn="l" rtl="0">
              <a:lnSpc>
                <a:spcPct val="115000"/>
              </a:lnSpc>
              <a:spcBef>
                <a:spcPts val="1500"/>
              </a:spcBef>
              <a:spcAft>
                <a:spcPts val="0"/>
              </a:spcAft>
              <a:buNone/>
            </a:pPr>
            <a:r>
              <a:rPr lang="en" sz="1200" i="1">
                <a:solidFill>
                  <a:srgbClr val="000000"/>
                </a:solidFill>
              </a:rPr>
              <a:t>While helpful, AI required constant supervision and re-prompting.</a:t>
            </a:r>
            <a:endParaRPr sz="1200" i="1">
              <a:solidFill>
                <a:srgbClr val="000000"/>
              </a:solidFill>
            </a:endParaRPr>
          </a:p>
          <a:p>
            <a:pPr marL="0" marR="381000" lvl="0" indent="0" algn="l" rtl="0">
              <a:lnSpc>
                <a:spcPct val="115000"/>
              </a:lnSpc>
              <a:spcBef>
                <a:spcPts val="1500"/>
              </a:spcBef>
              <a:spcAft>
                <a:spcPts val="0"/>
              </a:spcAft>
              <a:buNone/>
            </a:pPr>
            <a:r>
              <a:rPr lang="en" sz="1100" b="1" i="1">
                <a:solidFill>
                  <a:srgbClr val="1155CC"/>
                </a:solidFill>
                <a:latin typeface="Arial"/>
                <a:ea typeface="Arial"/>
                <a:cs typeface="Arial"/>
                <a:sym typeface="Arial"/>
              </a:rPr>
              <a:t>“The most helpful feature was the speed of generating content and having a range of options.”</a:t>
            </a:r>
            <a:r>
              <a:rPr lang="en" sz="1100" b="1">
                <a:solidFill>
                  <a:srgbClr val="1155CC"/>
                </a:solidFill>
                <a:latin typeface="Arial"/>
                <a:ea typeface="Arial"/>
                <a:cs typeface="Arial"/>
                <a:sym typeface="Arial"/>
              </a:rPr>
              <a:t> </a:t>
            </a:r>
            <a:r>
              <a:rPr lang="en" sz="1700" b="1">
                <a:solidFill>
                  <a:srgbClr val="1155CC"/>
                </a:solidFill>
              </a:rPr>
              <a:t>                       </a:t>
            </a:r>
            <a:endParaRPr sz="1700" b="1">
              <a:solidFill>
                <a:srgbClr val="1155CC"/>
              </a:solidFill>
            </a:endParaRPr>
          </a:p>
          <a:p>
            <a:pPr marL="0" lvl="0" indent="0" algn="l" rtl="0">
              <a:lnSpc>
                <a:spcPct val="115000"/>
              </a:lnSpc>
              <a:spcBef>
                <a:spcPts val="1200"/>
              </a:spcBef>
              <a:spcAft>
                <a:spcPts val="0"/>
              </a:spcAft>
              <a:buNone/>
            </a:pPr>
            <a:endParaRPr sz="1100" b="1">
              <a:solidFill>
                <a:srgbClr val="000000"/>
              </a:solidFill>
            </a:endParaRPr>
          </a:p>
          <a:p>
            <a:pPr marL="0" lvl="0" indent="0" algn="l" rtl="0">
              <a:lnSpc>
                <a:spcPct val="115000"/>
              </a:lnSpc>
              <a:spcBef>
                <a:spcPts val="1800"/>
              </a:spcBef>
              <a:spcAft>
                <a:spcPts val="400"/>
              </a:spcAft>
              <a:buNone/>
            </a:pPr>
            <a:endParaRPr sz="1000" b="1">
              <a:solidFill>
                <a:srgbClr val="000000"/>
              </a:solidFill>
            </a:endParaRPr>
          </a:p>
        </p:txBody>
      </p:sp>
      <p:sp>
        <p:nvSpPr>
          <p:cNvPr id="1016" name="Google Shape;1016;p64"/>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
        <p:nvSpPr>
          <p:cNvPr id="1017" name="Google Shape;1017;p64"/>
          <p:cNvSpPr txBox="1"/>
          <p:nvPr/>
        </p:nvSpPr>
        <p:spPr>
          <a:xfrm>
            <a:off x="63300" y="4750775"/>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accent5"/>
                </a:solidFill>
                <a:latin typeface="Sora"/>
                <a:ea typeface="Sora"/>
                <a:cs typeface="Sora"/>
                <a:sym typeface="Sora"/>
              </a:rPr>
              <a:t>Ginny &amp; Shantu</a:t>
            </a:r>
            <a:endParaRPr sz="900">
              <a:solidFill>
                <a:schemeClr val="accent5"/>
              </a:solidFill>
              <a:latin typeface="Sora"/>
              <a:ea typeface="Sora"/>
              <a:cs typeface="Sora"/>
              <a:sym typeface="Sor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65"/>
          <p:cNvSpPr txBox="1">
            <a:spLocks noGrp="1"/>
          </p:cNvSpPr>
          <p:nvPr>
            <p:ph type="title" idx="2"/>
          </p:nvPr>
        </p:nvSpPr>
        <p:spPr>
          <a:xfrm>
            <a:off x="414000" y="457200"/>
            <a:ext cx="8222100" cy="3516300"/>
          </a:xfrm>
          <a:prstGeom prst="rect">
            <a:avLst/>
          </a:prstGeom>
        </p:spPr>
        <p:txBody>
          <a:bodyPr spcFirstLastPara="1" wrap="square" lIns="91425" tIns="0" rIns="91425" bIns="91425" anchor="t" anchorCtr="0">
            <a:noAutofit/>
          </a:bodyPr>
          <a:lstStyle/>
          <a:p>
            <a:pPr marL="0" lvl="0" indent="0" algn="l" rtl="0">
              <a:lnSpc>
                <a:spcPct val="115000"/>
              </a:lnSpc>
              <a:spcBef>
                <a:spcPts val="1800"/>
              </a:spcBef>
              <a:spcAft>
                <a:spcPts val="0"/>
              </a:spcAft>
              <a:buNone/>
            </a:pPr>
            <a:r>
              <a:rPr lang="en" sz="1700" b="1">
                <a:solidFill>
                  <a:srgbClr val="000000"/>
                </a:solidFill>
              </a:rPr>
              <a:t>RQ4 – Training and Support Needs (</a:t>
            </a:r>
            <a:r>
              <a:rPr lang="en" sz="1700" b="1">
                <a:solidFill>
                  <a:srgbClr val="FF0000"/>
                </a:solidFill>
              </a:rPr>
              <a:t>QUANT</a:t>
            </a:r>
            <a:r>
              <a:rPr lang="en" sz="1700" b="1">
                <a:solidFill>
                  <a:srgbClr val="000000"/>
                </a:solidFill>
              </a:rPr>
              <a:t>)</a:t>
            </a:r>
            <a:endParaRPr sz="1700" b="1">
              <a:solidFill>
                <a:srgbClr val="000000"/>
              </a:solidFill>
            </a:endParaRPr>
          </a:p>
          <a:p>
            <a:pPr marL="381000" marR="381000" lvl="0" indent="0" algn="l" rtl="0">
              <a:lnSpc>
                <a:spcPct val="115000"/>
              </a:lnSpc>
              <a:spcBef>
                <a:spcPts val="1200"/>
              </a:spcBef>
              <a:spcAft>
                <a:spcPts val="0"/>
              </a:spcAft>
              <a:buNone/>
            </a:pPr>
            <a:r>
              <a:rPr lang="en" sz="1200" i="1">
                <a:solidFill>
                  <a:srgbClr val="000000"/>
                </a:solidFill>
              </a:rPr>
              <a:t>“What challenges do interns encounter when using AI tools for vocabulary item creation, and what training or resources do they believe would improve their efficacy and ethical use of AI?”</a:t>
            </a:r>
            <a:endParaRPr sz="1200" i="1">
              <a:solidFill>
                <a:srgbClr val="000000"/>
              </a:solidFill>
            </a:endParaRPr>
          </a:p>
          <a:p>
            <a:pPr marL="381000" marR="381000" lvl="0" indent="0" algn="l" rtl="0">
              <a:lnSpc>
                <a:spcPct val="115000"/>
              </a:lnSpc>
              <a:spcBef>
                <a:spcPts val="1200"/>
              </a:spcBef>
              <a:spcAft>
                <a:spcPts val="0"/>
              </a:spcAft>
              <a:buNone/>
            </a:pPr>
            <a:endParaRPr sz="1700" b="1">
              <a:solidFill>
                <a:srgbClr val="000000"/>
              </a:solidFill>
            </a:endParaRPr>
          </a:p>
          <a:p>
            <a:pPr marL="381000" marR="381000" lvl="0" indent="0" algn="l" rtl="0">
              <a:lnSpc>
                <a:spcPct val="115000"/>
              </a:lnSpc>
              <a:spcBef>
                <a:spcPts val="1200"/>
              </a:spcBef>
              <a:spcAft>
                <a:spcPts val="0"/>
              </a:spcAft>
              <a:buNone/>
            </a:pPr>
            <a:endParaRPr sz="1700" b="1">
              <a:solidFill>
                <a:srgbClr val="000000"/>
              </a:solidFill>
            </a:endParaRPr>
          </a:p>
          <a:p>
            <a:pPr marL="0" lvl="0" indent="0" algn="l" rtl="0">
              <a:lnSpc>
                <a:spcPct val="115000"/>
              </a:lnSpc>
              <a:spcBef>
                <a:spcPts val="1800"/>
              </a:spcBef>
              <a:spcAft>
                <a:spcPts val="400"/>
              </a:spcAft>
              <a:buNone/>
            </a:pPr>
            <a:endParaRPr sz="1000" b="1">
              <a:solidFill>
                <a:srgbClr val="000000"/>
              </a:solidFill>
            </a:endParaRPr>
          </a:p>
        </p:txBody>
      </p:sp>
      <p:sp>
        <p:nvSpPr>
          <p:cNvPr id="1023" name="Google Shape;1023;p65"/>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
        <p:nvSpPr>
          <p:cNvPr id="1024" name="Google Shape;1024;p65"/>
          <p:cNvSpPr txBox="1"/>
          <p:nvPr/>
        </p:nvSpPr>
        <p:spPr>
          <a:xfrm>
            <a:off x="707650" y="1612200"/>
            <a:ext cx="7084200" cy="23613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AutoNum type="arabicParenR"/>
            </a:pPr>
            <a:r>
              <a:rPr lang="en" sz="1100">
                <a:latin typeface="IBM Plex Sans"/>
                <a:ea typeface="IBM Plex Sans"/>
                <a:cs typeface="IBM Plex Sans"/>
                <a:sym typeface="IBM Plex Sans"/>
              </a:rPr>
              <a:t>All interns </a:t>
            </a:r>
            <a:r>
              <a:rPr lang="en" sz="1100" b="1">
                <a:latin typeface="IBM Plex Sans"/>
                <a:ea typeface="IBM Plex Sans"/>
                <a:cs typeface="IBM Plex Sans"/>
                <a:sym typeface="IBM Plex Sans"/>
              </a:rPr>
              <a:t>strongly agreed</a:t>
            </a:r>
            <a:r>
              <a:rPr lang="en" sz="1100">
                <a:latin typeface="IBM Plex Sans"/>
                <a:ea typeface="IBM Plex Sans"/>
                <a:cs typeface="IBM Plex Sans"/>
                <a:sym typeface="IBM Plex Sans"/>
              </a:rPr>
              <a:t> on the necessity of human oversight (M = 5.0, Median = 5.0, Mode = 5, SD = 0.00), showing </a:t>
            </a:r>
            <a:r>
              <a:rPr lang="en" sz="1100" b="1">
                <a:latin typeface="IBM Plex Sans"/>
                <a:ea typeface="IBM Plex Sans"/>
                <a:cs typeface="IBM Plex Sans"/>
                <a:sym typeface="IBM Plex Sans"/>
              </a:rPr>
              <a:t>unanimous perception</a:t>
            </a:r>
            <a:r>
              <a:rPr lang="en" sz="1100">
                <a:latin typeface="IBM Plex Sans"/>
                <a:ea typeface="IBM Plex Sans"/>
                <a:cs typeface="IBM Plex Sans"/>
                <a:sym typeface="IBM Plex Sans"/>
              </a:rPr>
              <a:t> of its importance.</a:t>
            </a:r>
            <a:endParaRPr sz="1100">
              <a:latin typeface="IBM Plex Sans"/>
              <a:ea typeface="IBM Plex Sans"/>
              <a:cs typeface="IBM Plex Sans"/>
              <a:sym typeface="IBM Plex Sans"/>
            </a:endParaRPr>
          </a:p>
          <a:p>
            <a:pPr marL="0" lvl="0" indent="0" algn="l" rtl="0">
              <a:lnSpc>
                <a:spcPct val="115000"/>
              </a:lnSpc>
              <a:spcBef>
                <a:spcPts val="0"/>
              </a:spcBef>
              <a:spcAft>
                <a:spcPts val="0"/>
              </a:spcAft>
              <a:buNone/>
            </a:pPr>
            <a:endParaRPr sz="1100">
              <a:latin typeface="IBM Plex Sans"/>
              <a:ea typeface="IBM Plex Sans"/>
              <a:cs typeface="IBM Plex Sans"/>
              <a:sym typeface="IBM Plex Sans"/>
            </a:endParaRPr>
          </a:p>
          <a:p>
            <a:pPr marL="0" lvl="0" indent="0" algn="l" rtl="0">
              <a:lnSpc>
                <a:spcPct val="115000"/>
              </a:lnSpc>
              <a:spcBef>
                <a:spcPts val="0"/>
              </a:spcBef>
              <a:spcAft>
                <a:spcPts val="0"/>
              </a:spcAft>
              <a:buNone/>
            </a:pPr>
            <a:endParaRPr sz="1100">
              <a:latin typeface="IBM Plex Sans"/>
              <a:ea typeface="IBM Plex Sans"/>
              <a:cs typeface="IBM Plex Sans"/>
              <a:sym typeface="IBM Plex Sans"/>
            </a:endParaRPr>
          </a:p>
          <a:p>
            <a:pPr marL="457200" lvl="0" indent="-298450" algn="l" rtl="0">
              <a:spcBef>
                <a:spcPts val="0"/>
              </a:spcBef>
              <a:spcAft>
                <a:spcPts val="0"/>
              </a:spcAft>
              <a:buSzPts val="1100"/>
              <a:buAutoNum type="arabicParenR"/>
            </a:pPr>
            <a:r>
              <a:rPr lang="en" sz="1100">
                <a:latin typeface="IBM Plex Sans"/>
                <a:ea typeface="IBM Plex Sans"/>
                <a:cs typeface="IBM Plex Sans"/>
                <a:sym typeface="IBM Plex Sans"/>
              </a:rPr>
              <a:t>Preparedness levels increased from </a:t>
            </a:r>
            <a:r>
              <a:rPr lang="en" sz="1100" b="1">
                <a:latin typeface="IBM Plex Sans"/>
                <a:ea typeface="IBM Plex Sans"/>
                <a:cs typeface="IBM Plex Sans"/>
                <a:sym typeface="IBM Plex Sans"/>
              </a:rPr>
              <a:t>M = 2.4 (SD = 1.09)</a:t>
            </a:r>
            <a:r>
              <a:rPr lang="en" sz="1100">
                <a:latin typeface="IBM Plex Sans"/>
                <a:ea typeface="IBM Plex Sans"/>
                <a:cs typeface="IBM Plex Sans"/>
                <a:sym typeface="IBM Plex Sans"/>
              </a:rPr>
              <a:t> before the project to </a:t>
            </a:r>
            <a:r>
              <a:rPr lang="en" sz="1100" b="1">
                <a:latin typeface="IBM Plex Sans"/>
                <a:ea typeface="IBM Plex Sans"/>
                <a:cs typeface="IBM Plex Sans"/>
                <a:sym typeface="IBM Plex Sans"/>
              </a:rPr>
              <a:t>M = 4.2 (SD = 0.45)</a:t>
            </a:r>
            <a:r>
              <a:rPr lang="en" sz="1100">
                <a:latin typeface="IBM Plex Sans"/>
                <a:ea typeface="IBM Plex Sans"/>
                <a:cs typeface="IBM Plex Sans"/>
                <a:sym typeface="IBM Plex Sans"/>
              </a:rPr>
              <a:t> afterward, indicating a clear </a:t>
            </a:r>
            <a:r>
              <a:rPr lang="en" sz="1100" b="1">
                <a:latin typeface="IBM Plex Sans"/>
                <a:ea typeface="IBM Plex Sans"/>
                <a:cs typeface="IBM Plex Sans"/>
                <a:sym typeface="IBM Plex Sans"/>
              </a:rPr>
              <a:t>growth in confidence and competence</a:t>
            </a:r>
            <a:r>
              <a:rPr lang="en" sz="1100">
                <a:latin typeface="IBM Plex Sans"/>
                <a:ea typeface="IBM Plex Sans"/>
                <a:cs typeface="IBM Plex Sans"/>
                <a:sym typeface="IBM Plex Sans"/>
              </a:rPr>
              <a:t>.</a:t>
            </a:r>
            <a:endParaRPr sz="1100">
              <a:latin typeface="IBM Plex Sans"/>
              <a:ea typeface="IBM Plex Sans"/>
              <a:cs typeface="IBM Plex Sans"/>
              <a:sym typeface="IBM Plex Sans"/>
            </a:endParaRPr>
          </a:p>
        </p:txBody>
      </p:sp>
      <p:sp>
        <p:nvSpPr>
          <p:cNvPr id="1025" name="Google Shape;1025;p65"/>
          <p:cNvSpPr txBox="1"/>
          <p:nvPr/>
        </p:nvSpPr>
        <p:spPr>
          <a:xfrm>
            <a:off x="63300" y="4750775"/>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accent5"/>
                </a:solidFill>
                <a:latin typeface="Sora"/>
                <a:ea typeface="Sora"/>
                <a:cs typeface="Sora"/>
                <a:sym typeface="Sora"/>
              </a:rPr>
              <a:t>Ginny &amp; Shantu</a:t>
            </a:r>
            <a:endParaRPr sz="900">
              <a:solidFill>
                <a:schemeClr val="accent5"/>
              </a:solidFill>
              <a:latin typeface="Sora"/>
              <a:ea typeface="Sora"/>
              <a:cs typeface="Sora"/>
              <a:sym typeface="Sora"/>
            </a:endParaRPr>
          </a:p>
        </p:txBody>
      </p:sp>
      <p:pic>
        <p:nvPicPr>
          <p:cNvPr id="1026" name="Google Shape;1026;p65" descr="Forms response chart. Question title: 24. Before starting this vocabulary project, how comfortable are you in using AI tools. Number of responses: 5 responses." title="24. Before starting this vocabulary project, how comfortable are you in using AI tools"/>
          <p:cNvPicPr preferRelativeResize="0"/>
          <p:nvPr/>
        </p:nvPicPr>
        <p:blipFill>
          <a:blip r:embed="rId3">
            <a:alphaModFix/>
          </a:blip>
          <a:stretch>
            <a:fillRect/>
          </a:stretch>
        </p:blipFill>
        <p:spPr>
          <a:xfrm>
            <a:off x="863725" y="3023053"/>
            <a:ext cx="3314350" cy="1576251"/>
          </a:xfrm>
          <a:prstGeom prst="rect">
            <a:avLst/>
          </a:prstGeom>
          <a:noFill/>
          <a:ln>
            <a:noFill/>
          </a:ln>
        </p:spPr>
      </p:pic>
      <p:pic>
        <p:nvPicPr>
          <p:cNvPr id="1027" name="Google Shape;1027;p65" descr="Forms response chart. Question title: 25. At the end of your vocabulary project, how comfortable are you in using AI tools?. Number of responses: 5 responses." title="25. At the end of your vocabulary project, how comfortable are you in using AI tools?"/>
          <p:cNvPicPr preferRelativeResize="0"/>
          <p:nvPr/>
        </p:nvPicPr>
        <p:blipFill>
          <a:blip r:embed="rId4">
            <a:alphaModFix/>
          </a:blip>
          <a:stretch>
            <a:fillRect/>
          </a:stretch>
        </p:blipFill>
        <p:spPr>
          <a:xfrm>
            <a:off x="4679972" y="3012250"/>
            <a:ext cx="3359764" cy="15978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66"/>
          <p:cNvSpPr txBox="1">
            <a:spLocks noGrp="1"/>
          </p:cNvSpPr>
          <p:nvPr>
            <p:ph type="title" idx="2"/>
          </p:nvPr>
        </p:nvSpPr>
        <p:spPr>
          <a:xfrm>
            <a:off x="414000" y="713100"/>
            <a:ext cx="8222100" cy="3717300"/>
          </a:xfrm>
          <a:prstGeom prst="rect">
            <a:avLst/>
          </a:prstGeom>
        </p:spPr>
        <p:txBody>
          <a:bodyPr spcFirstLastPara="1" wrap="square" lIns="91425" tIns="0" rIns="91425" bIns="91425" anchor="t" anchorCtr="0">
            <a:noAutofit/>
          </a:bodyPr>
          <a:lstStyle/>
          <a:p>
            <a:pPr marL="0" lvl="0" indent="0" algn="l" rtl="0">
              <a:lnSpc>
                <a:spcPct val="115000"/>
              </a:lnSpc>
              <a:spcBef>
                <a:spcPts val="1800"/>
              </a:spcBef>
              <a:spcAft>
                <a:spcPts val="0"/>
              </a:spcAft>
              <a:buNone/>
            </a:pPr>
            <a:r>
              <a:rPr lang="en" sz="1700" b="1">
                <a:solidFill>
                  <a:srgbClr val="000000"/>
                </a:solidFill>
              </a:rPr>
              <a:t>RQ4 – Training and Support Needs (</a:t>
            </a:r>
            <a:r>
              <a:rPr lang="en" sz="1700" b="1">
                <a:solidFill>
                  <a:srgbClr val="38761D"/>
                </a:solidFill>
              </a:rPr>
              <a:t>QUAL</a:t>
            </a:r>
            <a:r>
              <a:rPr lang="en" sz="1700" b="1">
                <a:solidFill>
                  <a:srgbClr val="000000"/>
                </a:solidFill>
              </a:rPr>
              <a:t>)</a:t>
            </a:r>
            <a:endParaRPr sz="1700" b="1">
              <a:solidFill>
                <a:srgbClr val="000000"/>
              </a:solidFill>
            </a:endParaRPr>
          </a:p>
          <a:p>
            <a:pPr marL="381000" marR="381000" lvl="0" indent="0" algn="l" rtl="0">
              <a:lnSpc>
                <a:spcPct val="115000"/>
              </a:lnSpc>
              <a:spcBef>
                <a:spcPts val="1200"/>
              </a:spcBef>
              <a:spcAft>
                <a:spcPts val="0"/>
              </a:spcAft>
              <a:buNone/>
            </a:pPr>
            <a:r>
              <a:rPr lang="en" sz="1200" i="1">
                <a:solidFill>
                  <a:srgbClr val="000000"/>
                </a:solidFill>
              </a:rPr>
              <a:t>“What challenges do interns encounter when using AI tools for vocabulary item creation, and what training or resources do they believe would improve their efficacy and ethical use of AI?”</a:t>
            </a:r>
            <a:endParaRPr sz="1100" i="1">
              <a:solidFill>
                <a:srgbClr val="000000"/>
              </a:solidFill>
            </a:endParaRPr>
          </a:p>
          <a:p>
            <a:pPr marL="0" lvl="0" indent="0" algn="l" rtl="0">
              <a:lnSpc>
                <a:spcPct val="115000"/>
              </a:lnSpc>
              <a:spcBef>
                <a:spcPts val="1400"/>
              </a:spcBef>
              <a:spcAft>
                <a:spcPts val="0"/>
              </a:spcAft>
              <a:buNone/>
            </a:pPr>
            <a:r>
              <a:rPr lang="en" sz="1300" b="1">
                <a:solidFill>
                  <a:srgbClr val="000000"/>
                </a:solidFill>
              </a:rPr>
              <a:t>Need for Prompt-Writing Training</a:t>
            </a:r>
            <a:endParaRPr sz="1300" b="1">
              <a:solidFill>
                <a:srgbClr val="000000"/>
              </a:solidFill>
            </a:endParaRPr>
          </a:p>
          <a:p>
            <a:pPr marL="0" lvl="0" indent="0" algn="l" rtl="0">
              <a:lnSpc>
                <a:spcPct val="115000"/>
              </a:lnSpc>
              <a:spcBef>
                <a:spcPts val="1500"/>
              </a:spcBef>
              <a:spcAft>
                <a:spcPts val="0"/>
              </a:spcAft>
              <a:buNone/>
            </a:pPr>
            <a:r>
              <a:rPr lang="en" sz="1200" i="1">
                <a:solidFill>
                  <a:srgbClr val="000000"/>
                </a:solidFill>
              </a:rPr>
              <a:t>All participants emphasized targeted prompt-engineering instruction as the top training need.</a:t>
            </a:r>
            <a:endParaRPr sz="1200" i="1">
              <a:solidFill>
                <a:srgbClr val="000000"/>
              </a:solidFill>
            </a:endParaRPr>
          </a:p>
          <a:p>
            <a:pPr marL="0" lvl="0" indent="0" algn="l" rtl="0">
              <a:lnSpc>
                <a:spcPct val="115000"/>
              </a:lnSpc>
              <a:spcBef>
                <a:spcPts val="1500"/>
              </a:spcBef>
              <a:spcAft>
                <a:spcPts val="0"/>
              </a:spcAft>
              <a:buNone/>
            </a:pPr>
            <a:r>
              <a:rPr lang="en" sz="1300" b="1">
                <a:solidFill>
                  <a:srgbClr val="000000"/>
                </a:solidFill>
              </a:rPr>
              <a:t>Desire for Collaborative Learning and Peer Sharing</a:t>
            </a:r>
            <a:endParaRPr sz="1300" b="1">
              <a:solidFill>
                <a:srgbClr val="000000"/>
              </a:solidFill>
            </a:endParaRPr>
          </a:p>
          <a:p>
            <a:pPr marL="0" lvl="0" indent="0" algn="l" rtl="0">
              <a:lnSpc>
                <a:spcPct val="115000"/>
              </a:lnSpc>
              <a:spcBef>
                <a:spcPts val="1500"/>
              </a:spcBef>
              <a:spcAft>
                <a:spcPts val="0"/>
              </a:spcAft>
              <a:buNone/>
            </a:pPr>
            <a:r>
              <a:rPr lang="en" sz="1200" i="1">
                <a:solidFill>
                  <a:srgbClr val="000000"/>
                </a:solidFill>
              </a:rPr>
              <a:t>Interns recognized the value of sharing strategies to improve efficiency and output quality.</a:t>
            </a:r>
            <a:endParaRPr sz="1200" i="1">
              <a:solidFill>
                <a:srgbClr val="000000"/>
              </a:solidFill>
            </a:endParaRPr>
          </a:p>
          <a:p>
            <a:pPr marL="0" lvl="0" indent="0" algn="l" rtl="0">
              <a:lnSpc>
                <a:spcPct val="115000"/>
              </a:lnSpc>
              <a:spcBef>
                <a:spcPts val="1500"/>
              </a:spcBef>
              <a:spcAft>
                <a:spcPts val="0"/>
              </a:spcAft>
              <a:buNone/>
            </a:pPr>
            <a:r>
              <a:rPr lang="en" sz="1300" b="1">
                <a:solidFill>
                  <a:srgbClr val="000000"/>
                </a:solidFill>
              </a:rPr>
              <a:t>Practical Tool Support and Access Limitations</a:t>
            </a:r>
            <a:endParaRPr sz="1300" b="1">
              <a:solidFill>
                <a:srgbClr val="000000"/>
              </a:solidFill>
            </a:endParaRPr>
          </a:p>
          <a:p>
            <a:pPr marL="0" lvl="0" indent="0" algn="l" rtl="0">
              <a:lnSpc>
                <a:spcPct val="115000"/>
              </a:lnSpc>
              <a:spcBef>
                <a:spcPts val="1500"/>
              </a:spcBef>
              <a:spcAft>
                <a:spcPts val="0"/>
              </a:spcAft>
              <a:buNone/>
            </a:pPr>
            <a:r>
              <a:rPr lang="en" sz="1200" i="1">
                <a:solidFill>
                  <a:srgbClr val="000000"/>
                </a:solidFill>
              </a:rPr>
              <a:t>Differences between paid and free versions influenced productivity.</a:t>
            </a:r>
            <a:endParaRPr sz="1200" i="1">
              <a:solidFill>
                <a:srgbClr val="000000"/>
              </a:solidFill>
            </a:endParaRPr>
          </a:p>
          <a:p>
            <a:pPr marL="0" lvl="0" indent="0" algn="l" rtl="0">
              <a:lnSpc>
                <a:spcPct val="115000"/>
              </a:lnSpc>
              <a:spcBef>
                <a:spcPts val="1500"/>
              </a:spcBef>
              <a:spcAft>
                <a:spcPts val="0"/>
              </a:spcAft>
              <a:buNone/>
            </a:pPr>
            <a:r>
              <a:rPr lang="en" sz="1100" b="1" i="1">
                <a:solidFill>
                  <a:srgbClr val="1155CC"/>
                </a:solidFill>
                <a:latin typeface="Arial"/>
                <a:ea typeface="Arial"/>
                <a:cs typeface="Arial"/>
                <a:sym typeface="Arial"/>
              </a:rPr>
              <a:t>“Collaboration, even in AI, is really important. AI doesn’t have a brain of its own.”</a:t>
            </a:r>
            <a:endParaRPr sz="1200" i="1">
              <a:solidFill>
                <a:srgbClr val="1155CC"/>
              </a:solidFill>
            </a:endParaRPr>
          </a:p>
          <a:p>
            <a:pPr marL="381000" marR="381000" lvl="0" indent="0" algn="l" rtl="0">
              <a:lnSpc>
                <a:spcPct val="115000"/>
              </a:lnSpc>
              <a:spcBef>
                <a:spcPts val="1500"/>
              </a:spcBef>
              <a:spcAft>
                <a:spcPts val="0"/>
              </a:spcAft>
              <a:buNone/>
            </a:pPr>
            <a:endParaRPr sz="1700" b="1">
              <a:solidFill>
                <a:srgbClr val="000000"/>
              </a:solidFill>
            </a:endParaRPr>
          </a:p>
          <a:p>
            <a:pPr marL="381000" marR="381000" lvl="0" indent="0" algn="l" rtl="0">
              <a:lnSpc>
                <a:spcPct val="115000"/>
              </a:lnSpc>
              <a:spcBef>
                <a:spcPts val="1200"/>
              </a:spcBef>
              <a:spcAft>
                <a:spcPts val="0"/>
              </a:spcAft>
              <a:buNone/>
            </a:pPr>
            <a:endParaRPr sz="1700" b="1">
              <a:solidFill>
                <a:srgbClr val="000000"/>
              </a:solidFill>
            </a:endParaRPr>
          </a:p>
          <a:p>
            <a:pPr marL="0" lvl="0" indent="0" algn="l" rtl="0">
              <a:lnSpc>
                <a:spcPct val="115000"/>
              </a:lnSpc>
              <a:spcBef>
                <a:spcPts val="1800"/>
              </a:spcBef>
              <a:spcAft>
                <a:spcPts val="400"/>
              </a:spcAft>
              <a:buNone/>
            </a:pPr>
            <a:endParaRPr sz="1000" b="1">
              <a:solidFill>
                <a:srgbClr val="000000"/>
              </a:solidFill>
            </a:endParaRPr>
          </a:p>
        </p:txBody>
      </p:sp>
      <p:sp>
        <p:nvSpPr>
          <p:cNvPr id="1033" name="Google Shape;1033;p66"/>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
        <p:nvSpPr>
          <p:cNvPr id="1034" name="Google Shape;1034;p66"/>
          <p:cNvSpPr txBox="1"/>
          <p:nvPr/>
        </p:nvSpPr>
        <p:spPr>
          <a:xfrm>
            <a:off x="63300" y="4750775"/>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accent5"/>
                </a:solidFill>
                <a:latin typeface="Sora"/>
                <a:ea typeface="Sora"/>
                <a:cs typeface="Sora"/>
                <a:sym typeface="Sora"/>
              </a:rPr>
              <a:t>Ginny &amp; Shantu</a:t>
            </a:r>
            <a:endParaRPr sz="900">
              <a:solidFill>
                <a:schemeClr val="accent5"/>
              </a:solidFill>
              <a:latin typeface="Sora"/>
              <a:ea typeface="Sora"/>
              <a:cs typeface="Sora"/>
              <a:sym typeface="Sor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67"/>
          <p:cNvSpPr txBox="1">
            <a:spLocks noGrp="1"/>
          </p:cNvSpPr>
          <p:nvPr>
            <p:ph type="title" idx="2"/>
          </p:nvPr>
        </p:nvSpPr>
        <p:spPr>
          <a:xfrm>
            <a:off x="460950" y="403600"/>
            <a:ext cx="8222100" cy="770400"/>
          </a:xfrm>
          <a:prstGeom prst="rect">
            <a:avLst/>
          </a:prstGeom>
        </p:spPr>
        <p:txBody>
          <a:bodyPr spcFirstLastPara="1" wrap="square" lIns="91425" tIns="0" rIns="91425" bIns="91425" anchor="t" anchorCtr="0">
            <a:noAutofit/>
          </a:bodyPr>
          <a:lstStyle/>
          <a:p>
            <a:pPr marL="381000" marR="381000" lvl="0" indent="0" algn="l" rtl="0">
              <a:lnSpc>
                <a:spcPct val="115000"/>
              </a:lnSpc>
              <a:spcBef>
                <a:spcPts val="1200"/>
              </a:spcBef>
              <a:spcAft>
                <a:spcPts val="0"/>
              </a:spcAft>
              <a:buNone/>
            </a:pPr>
            <a:r>
              <a:rPr lang="en" sz="1700" b="1">
                <a:solidFill>
                  <a:srgbClr val="000000"/>
                </a:solidFill>
              </a:rPr>
              <a:t>Overall Quant &amp; Qual Findings </a:t>
            </a:r>
            <a:endParaRPr sz="1100" i="1">
              <a:solidFill>
                <a:srgbClr val="000000"/>
              </a:solidFill>
            </a:endParaRPr>
          </a:p>
          <a:p>
            <a:pPr marL="381000" marR="381000" lvl="0" indent="0" algn="l" rtl="0">
              <a:lnSpc>
                <a:spcPct val="115000"/>
              </a:lnSpc>
              <a:spcBef>
                <a:spcPts val="1200"/>
              </a:spcBef>
              <a:spcAft>
                <a:spcPts val="0"/>
              </a:spcAft>
              <a:buNone/>
            </a:pPr>
            <a:endParaRPr sz="1700" b="1">
              <a:solidFill>
                <a:srgbClr val="000000"/>
              </a:solidFill>
            </a:endParaRPr>
          </a:p>
          <a:p>
            <a:pPr marL="381000" marR="381000" lvl="0" indent="0" algn="l" rtl="0">
              <a:lnSpc>
                <a:spcPct val="115000"/>
              </a:lnSpc>
              <a:spcBef>
                <a:spcPts val="1200"/>
              </a:spcBef>
              <a:spcAft>
                <a:spcPts val="0"/>
              </a:spcAft>
              <a:buNone/>
            </a:pPr>
            <a:endParaRPr sz="1700" b="1">
              <a:solidFill>
                <a:srgbClr val="000000"/>
              </a:solidFill>
            </a:endParaRPr>
          </a:p>
          <a:p>
            <a:pPr marL="0" lvl="0" indent="0" algn="l" rtl="0">
              <a:lnSpc>
                <a:spcPct val="115000"/>
              </a:lnSpc>
              <a:spcBef>
                <a:spcPts val="1800"/>
              </a:spcBef>
              <a:spcAft>
                <a:spcPts val="400"/>
              </a:spcAft>
              <a:buNone/>
            </a:pPr>
            <a:endParaRPr sz="1000" b="1">
              <a:solidFill>
                <a:srgbClr val="000000"/>
              </a:solidFill>
            </a:endParaRPr>
          </a:p>
        </p:txBody>
      </p:sp>
      <p:sp>
        <p:nvSpPr>
          <p:cNvPr id="1040" name="Google Shape;1040;p67"/>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
        <p:nvSpPr>
          <p:cNvPr id="1041" name="Google Shape;1041;p67"/>
          <p:cNvSpPr txBox="1"/>
          <p:nvPr/>
        </p:nvSpPr>
        <p:spPr>
          <a:xfrm>
            <a:off x="805875" y="820950"/>
            <a:ext cx="7799700" cy="3929700"/>
          </a:xfrm>
          <a:prstGeom prst="rect">
            <a:avLst/>
          </a:prstGeom>
          <a:noFill/>
          <a:ln>
            <a:noFill/>
          </a:ln>
        </p:spPr>
        <p:txBody>
          <a:bodyPr spcFirstLastPara="1" wrap="square" lIns="91425" tIns="91425" rIns="91425" bIns="91425" anchor="t" anchorCtr="0">
            <a:noAutofit/>
          </a:bodyPr>
          <a:lstStyle/>
          <a:p>
            <a:pPr marL="457200" lvl="0" indent="-298450" algn="l" rtl="0">
              <a:lnSpc>
                <a:spcPct val="150000"/>
              </a:lnSpc>
              <a:spcBef>
                <a:spcPts val="1200"/>
              </a:spcBef>
              <a:spcAft>
                <a:spcPts val="0"/>
              </a:spcAft>
              <a:buSzPts val="1100"/>
              <a:buAutoNum type="arabicPeriod"/>
            </a:pPr>
            <a:r>
              <a:rPr lang="en" sz="1100">
                <a:latin typeface="IBM Plex Sans"/>
                <a:ea typeface="IBM Plex Sans"/>
                <a:cs typeface="IBM Plex Sans"/>
                <a:sym typeface="IBM Plex Sans"/>
              </a:rPr>
              <a:t>AI-assisted vocabulary item generation was </a:t>
            </a:r>
            <a:r>
              <a:rPr lang="en" sz="1100" b="1">
                <a:latin typeface="IBM Plex Sans"/>
                <a:ea typeface="IBM Plex Sans"/>
                <a:cs typeface="IBM Plex Sans"/>
                <a:sym typeface="IBM Plex Sans"/>
              </a:rPr>
              <a:t>efficient but uneven in time use</a:t>
            </a:r>
            <a:r>
              <a:rPr lang="en" sz="1100">
                <a:latin typeface="IBM Plex Sans"/>
                <a:ea typeface="IBM Plex Sans"/>
                <a:cs typeface="IBM Plex Sans"/>
                <a:sym typeface="IBM Plex Sans"/>
              </a:rPr>
              <a:t> (M = 12.8 mins, SD = 260.58) with </a:t>
            </a:r>
            <a:r>
              <a:rPr lang="en" sz="1100" b="1">
                <a:latin typeface="IBM Plex Sans"/>
                <a:ea typeface="IBM Plex Sans"/>
                <a:cs typeface="IBM Plex Sans"/>
                <a:sym typeface="IBM Plex Sans"/>
              </a:rPr>
              <a:t>consistent revision patterns</a:t>
            </a:r>
            <a:r>
              <a:rPr lang="en" sz="1100">
                <a:latin typeface="IBM Plex Sans"/>
                <a:ea typeface="IBM Plex Sans"/>
                <a:cs typeface="IBM Plex Sans"/>
                <a:sym typeface="IBM Plex Sans"/>
              </a:rPr>
              <a:t> (M = 4.2, SD = 0.98).</a:t>
            </a:r>
            <a:endParaRPr sz="1100">
              <a:latin typeface="IBM Plex Sans"/>
              <a:ea typeface="IBM Plex Sans"/>
              <a:cs typeface="IBM Plex Sans"/>
              <a:sym typeface="IBM Plex Sans"/>
            </a:endParaRPr>
          </a:p>
          <a:p>
            <a:pPr marL="457200" lvl="0" indent="-298450" algn="l" rtl="0">
              <a:lnSpc>
                <a:spcPct val="150000"/>
              </a:lnSpc>
              <a:spcBef>
                <a:spcPts val="0"/>
              </a:spcBef>
              <a:spcAft>
                <a:spcPts val="0"/>
              </a:spcAft>
              <a:buSzPts val="1100"/>
              <a:buAutoNum type="arabicPeriod"/>
            </a:pPr>
            <a:r>
              <a:rPr lang="en" sz="1100" b="1">
                <a:latin typeface="IBM Plex Sans"/>
                <a:ea typeface="IBM Plex Sans"/>
                <a:cs typeface="IBM Plex Sans"/>
                <a:sym typeface="IBM Plex Sans"/>
              </a:rPr>
              <a:t>Repetition errors (60%)</a:t>
            </a:r>
            <a:r>
              <a:rPr lang="en" sz="1100">
                <a:latin typeface="IBM Plex Sans"/>
                <a:ea typeface="IBM Plex Sans"/>
                <a:cs typeface="IBM Plex Sans"/>
                <a:sym typeface="IBM Plex Sans"/>
              </a:rPr>
              <a:t> were the main quality issue, while other error types were rare and stable across interns.</a:t>
            </a:r>
            <a:endParaRPr sz="1100">
              <a:latin typeface="IBM Plex Sans"/>
              <a:ea typeface="IBM Plex Sans"/>
              <a:cs typeface="IBM Plex Sans"/>
              <a:sym typeface="IBM Plex Sans"/>
            </a:endParaRPr>
          </a:p>
          <a:p>
            <a:pPr marL="457200" lvl="0" indent="-298450" algn="l" rtl="0">
              <a:lnSpc>
                <a:spcPct val="150000"/>
              </a:lnSpc>
              <a:spcBef>
                <a:spcPts val="0"/>
              </a:spcBef>
              <a:spcAft>
                <a:spcPts val="0"/>
              </a:spcAft>
              <a:buSzPts val="1100"/>
              <a:buAutoNum type="arabicPeriod"/>
            </a:pPr>
            <a:r>
              <a:rPr lang="en" sz="1100">
                <a:latin typeface="IBM Plex Sans"/>
                <a:ea typeface="IBM Plex Sans"/>
                <a:cs typeface="IBM Plex Sans"/>
                <a:sym typeface="IBM Plex Sans"/>
              </a:rPr>
              <a:t>User perception was </a:t>
            </a:r>
            <a:r>
              <a:rPr lang="en" sz="1100" b="1">
                <a:latin typeface="IBM Plex Sans"/>
                <a:ea typeface="IBM Plex Sans"/>
                <a:cs typeface="IBM Plex Sans"/>
                <a:sym typeface="IBM Plex Sans"/>
              </a:rPr>
              <a:t>highly positive</a:t>
            </a:r>
            <a:r>
              <a:rPr lang="en" sz="1100">
                <a:latin typeface="IBM Plex Sans"/>
                <a:ea typeface="IBM Plex Sans"/>
                <a:cs typeface="IBM Plex Sans"/>
                <a:sym typeface="IBM Plex Sans"/>
              </a:rPr>
              <a:t> (Usefulness/Ease/Satisfaction ≈ 4–5), with strong acceptance of AI as a support tool.</a:t>
            </a:r>
            <a:endParaRPr sz="1100">
              <a:latin typeface="IBM Plex Sans"/>
              <a:ea typeface="IBM Plex Sans"/>
              <a:cs typeface="IBM Plex Sans"/>
              <a:sym typeface="IBM Plex Sans"/>
            </a:endParaRPr>
          </a:p>
          <a:p>
            <a:pPr marL="457200" lvl="0" indent="-298450" algn="l" rtl="0">
              <a:lnSpc>
                <a:spcPct val="150000"/>
              </a:lnSpc>
              <a:spcBef>
                <a:spcPts val="0"/>
              </a:spcBef>
              <a:spcAft>
                <a:spcPts val="0"/>
              </a:spcAft>
              <a:buSzPts val="1100"/>
              <a:buAutoNum type="arabicPeriod"/>
            </a:pPr>
            <a:r>
              <a:rPr lang="en" sz="1100" b="1">
                <a:latin typeface="IBM Plex Sans"/>
                <a:ea typeface="IBM Plex Sans"/>
                <a:cs typeface="IBM Plex Sans"/>
                <a:sym typeface="IBM Plex Sans"/>
              </a:rPr>
              <a:t>Human oversight remained essential</a:t>
            </a:r>
            <a:r>
              <a:rPr lang="en" sz="1100">
                <a:latin typeface="IBM Plex Sans"/>
                <a:ea typeface="IBM Plex Sans"/>
                <a:cs typeface="IBM Plex Sans"/>
                <a:sym typeface="IBM Plex Sans"/>
              </a:rPr>
              <a:t> (SD = 0.00), and preparedness increased notably (M = 2.4 —- 4.2), underscoring the value of targeted training.</a:t>
            </a:r>
            <a:endParaRPr sz="1100">
              <a:latin typeface="IBM Plex Sans"/>
              <a:ea typeface="IBM Plex Sans"/>
              <a:cs typeface="IBM Plex Sans"/>
              <a:sym typeface="IBM Plex Sans"/>
            </a:endParaRPr>
          </a:p>
          <a:p>
            <a:pPr marL="0" lvl="0" indent="0" algn="l" rtl="0">
              <a:lnSpc>
                <a:spcPct val="150000"/>
              </a:lnSpc>
              <a:spcBef>
                <a:spcPts val="1500"/>
              </a:spcBef>
              <a:spcAft>
                <a:spcPts val="0"/>
              </a:spcAft>
              <a:buNone/>
            </a:pPr>
            <a:r>
              <a:rPr lang="en" sz="1100">
                <a:latin typeface="IBM Plex Sans"/>
                <a:ea typeface="IBM Plex Sans"/>
                <a:cs typeface="IBM Plex Sans"/>
                <a:sym typeface="IBM Plex Sans"/>
              </a:rPr>
              <a:t>Across participants, three cross-cutting </a:t>
            </a:r>
            <a:r>
              <a:rPr lang="en" sz="1100" b="1">
                <a:latin typeface="IBM Plex Sans"/>
                <a:ea typeface="IBM Plex Sans"/>
                <a:cs typeface="IBM Plex Sans"/>
                <a:sym typeface="IBM Plex Sans"/>
              </a:rPr>
              <a:t>themes</a:t>
            </a:r>
            <a:r>
              <a:rPr lang="en" sz="1100">
                <a:latin typeface="IBM Plex Sans"/>
                <a:ea typeface="IBM Plex Sans"/>
                <a:cs typeface="IBM Plex Sans"/>
                <a:sym typeface="IBM Plex Sans"/>
              </a:rPr>
              <a:t> emerge:</a:t>
            </a:r>
            <a:endParaRPr sz="1100">
              <a:latin typeface="IBM Plex Sans"/>
              <a:ea typeface="IBM Plex Sans"/>
              <a:cs typeface="IBM Plex Sans"/>
              <a:sym typeface="IBM Plex Sans"/>
            </a:endParaRPr>
          </a:p>
          <a:p>
            <a:pPr marL="457200" lvl="0" indent="-298450" algn="l" rtl="0">
              <a:lnSpc>
                <a:spcPct val="150000"/>
              </a:lnSpc>
              <a:spcBef>
                <a:spcPts val="1500"/>
              </a:spcBef>
              <a:spcAft>
                <a:spcPts val="0"/>
              </a:spcAft>
              <a:buSzPts val="1100"/>
              <a:buFont typeface="IBM Plex Sans"/>
              <a:buAutoNum type="arabicPeriod"/>
            </a:pPr>
            <a:r>
              <a:rPr lang="en" sz="1100">
                <a:latin typeface="IBM Plex Sans"/>
                <a:ea typeface="IBM Plex Sans"/>
                <a:cs typeface="IBM Plex Sans"/>
                <a:sym typeface="IBM Plex Sans"/>
              </a:rPr>
              <a:t>Prompt precision = </a:t>
            </a:r>
            <a:r>
              <a:rPr lang="en" sz="1100" b="1">
                <a:latin typeface="IBM Plex Sans"/>
                <a:ea typeface="IBM Plex Sans"/>
                <a:cs typeface="IBM Plex Sans"/>
                <a:sym typeface="IBM Plex Sans"/>
              </a:rPr>
              <a:t>productivity</a:t>
            </a:r>
            <a:r>
              <a:rPr lang="en" sz="1100">
                <a:latin typeface="IBM Plex Sans"/>
                <a:ea typeface="IBM Plex Sans"/>
                <a:cs typeface="IBM Plex Sans"/>
                <a:sym typeface="IBM Plex Sans"/>
              </a:rPr>
              <a:t>. </a:t>
            </a:r>
            <a:r>
              <a:rPr lang="en" sz="1100" i="1">
                <a:latin typeface="IBM Plex Sans"/>
                <a:ea typeface="IBM Plex Sans"/>
                <a:cs typeface="IBM Plex Sans"/>
                <a:sym typeface="IBM Plex Sans"/>
              </a:rPr>
              <a:t>Effective prompting was the single biggest determinant of efficiency and quality.</a:t>
            </a:r>
            <a:endParaRPr sz="1100" i="1">
              <a:latin typeface="IBM Plex Sans"/>
              <a:ea typeface="IBM Plex Sans"/>
              <a:cs typeface="IBM Plex Sans"/>
              <a:sym typeface="IBM Plex Sans"/>
            </a:endParaRPr>
          </a:p>
          <a:p>
            <a:pPr marL="457200" lvl="0" indent="-298450" algn="l" rtl="0">
              <a:lnSpc>
                <a:spcPct val="150000"/>
              </a:lnSpc>
              <a:spcBef>
                <a:spcPts val="0"/>
              </a:spcBef>
              <a:spcAft>
                <a:spcPts val="0"/>
              </a:spcAft>
              <a:buSzPts val="1100"/>
              <a:buFont typeface="IBM Plex Sans"/>
              <a:buAutoNum type="arabicPeriod"/>
            </a:pPr>
            <a:r>
              <a:rPr lang="en" sz="1100">
                <a:latin typeface="IBM Plex Sans"/>
                <a:ea typeface="IBM Plex Sans"/>
                <a:cs typeface="IBM Plex Sans"/>
                <a:sym typeface="IBM Plex Sans"/>
              </a:rPr>
              <a:t>Human oversight remains </a:t>
            </a:r>
            <a:r>
              <a:rPr lang="en" sz="1100" b="1">
                <a:latin typeface="IBM Plex Sans"/>
                <a:ea typeface="IBM Plex Sans"/>
                <a:cs typeface="IBM Plex Sans"/>
                <a:sym typeface="IBM Plex Sans"/>
              </a:rPr>
              <a:t>irreplaceable</a:t>
            </a:r>
            <a:r>
              <a:rPr lang="en" sz="1100">
                <a:latin typeface="IBM Plex Sans"/>
                <a:ea typeface="IBM Plex Sans"/>
                <a:cs typeface="IBM Plex Sans"/>
                <a:sym typeface="IBM Plex Sans"/>
              </a:rPr>
              <a:t>. </a:t>
            </a:r>
            <a:r>
              <a:rPr lang="en" sz="1100" i="1">
                <a:latin typeface="IBM Plex Sans"/>
                <a:ea typeface="IBM Plex Sans"/>
                <a:cs typeface="IBM Plex Sans"/>
                <a:sym typeface="IBM Plex Sans"/>
              </a:rPr>
              <a:t>Despite automation, interns invested significant effort in editing, contextualizing, and quality-checking items.</a:t>
            </a:r>
            <a:endParaRPr sz="1100" i="1">
              <a:latin typeface="IBM Plex Sans"/>
              <a:ea typeface="IBM Plex Sans"/>
              <a:cs typeface="IBM Plex Sans"/>
              <a:sym typeface="IBM Plex Sans"/>
            </a:endParaRPr>
          </a:p>
          <a:p>
            <a:pPr marL="457200" lvl="0" indent="-304800" algn="l" rtl="0">
              <a:lnSpc>
                <a:spcPct val="150000"/>
              </a:lnSpc>
              <a:spcBef>
                <a:spcPts val="0"/>
              </a:spcBef>
              <a:spcAft>
                <a:spcPts val="0"/>
              </a:spcAft>
              <a:buSzPts val="1200"/>
              <a:buFont typeface="IBM Plex Sans"/>
              <a:buAutoNum type="arabicPeriod"/>
            </a:pPr>
            <a:r>
              <a:rPr lang="en" sz="1100" b="1">
                <a:latin typeface="IBM Plex Sans"/>
                <a:ea typeface="IBM Plex Sans"/>
                <a:cs typeface="IBM Plex Sans"/>
                <a:sym typeface="IBM Plex Sans"/>
              </a:rPr>
              <a:t>Collaboration</a:t>
            </a:r>
            <a:r>
              <a:rPr lang="en" sz="1100">
                <a:latin typeface="IBM Plex Sans"/>
                <a:ea typeface="IBM Plex Sans"/>
                <a:cs typeface="IBM Plex Sans"/>
                <a:sym typeface="IBM Plex Sans"/>
              </a:rPr>
              <a:t> and </a:t>
            </a:r>
            <a:r>
              <a:rPr lang="en" sz="1100" b="1">
                <a:latin typeface="IBM Plex Sans"/>
                <a:ea typeface="IBM Plex Sans"/>
                <a:cs typeface="IBM Plex Sans"/>
                <a:sym typeface="IBM Plex Sans"/>
              </a:rPr>
              <a:t>structured training</a:t>
            </a:r>
            <a:r>
              <a:rPr lang="en" sz="1100">
                <a:latin typeface="IBM Plex Sans"/>
                <a:ea typeface="IBM Plex Sans"/>
                <a:cs typeface="IBM Plex Sans"/>
                <a:sym typeface="IBM Plex Sans"/>
              </a:rPr>
              <a:t> are key. </a:t>
            </a:r>
            <a:r>
              <a:rPr lang="en" sz="1100" i="1">
                <a:latin typeface="IBM Plex Sans"/>
                <a:ea typeface="IBM Plex Sans"/>
                <a:cs typeface="IBM Plex Sans"/>
                <a:sym typeface="IBM Plex Sans"/>
              </a:rPr>
              <a:t>Shared prompt libraries, peer review, and examples of good/bad outputs are critical for sustainable AI-assisted item creation.</a:t>
            </a:r>
            <a:endParaRPr sz="1100" i="1">
              <a:latin typeface="IBM Plex Sans"/>
              <a:ea typeface="IBM Plex Sans"/>
              <a:cs typeface="IBM Plex Sans"/>
              <a:sym typeface="IBM Plex Sans"/>
            </a:endParaRPr>
          </a:p>
        </p:txBody>
      </p:sp>
      <p:sp>
        <p:nvSpPr>
          <p:cNvPr id="1042" name="Google Shape;1042;p67"/>
          <p:cNvSpPr txBox="1"/>
          <p:nvPr/>
        </p:nvSpPr>
        <p:spPr>
          <a:xfrm>
            <a:off x="63300" y="4750775"/>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accent5"/>
                </a:solidFill>
                <a:latin typeface="Sora"/>
                <a:ea typeface="Sora"/>
                <a:cs typeface="Sora"/>
                <a:sym typeface="Sora"/>
              </a:rPr>
              <a:t>Ginny &amp; Shantu</a:t>
            </a:r>
            <a:endParaRPr sz="900">
              <a:solidFill>
                <a:schemeClr val="accent5"/>
              </a:solidFill>
              <a:latin typeface="Sora"/>
              <a:ea typeface="Sora"/>
              <a:cs typeface="Sora"/>
              <a:sym typeface="Sor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68"/>
          <p:cNvSpPr txBox="1">
            <a:spLocks noGrp="1"/>
          </p:cNvSpPr>
          <p:nvPr>
            <p:ph type="title" idx="2"/>
          </p:nvPr>
        </p:nvSpPr>
        <p:spPr>
          <a:xfrm>
            <a:off x="921900" y="1986300"/>
            <a:ext cx="8222100" cy="770400"/>
          </a:xfrm>
          <a:prstGeom prst="rect">
            <a:avLst/>
          </a:prstGeom>
        </p:spPr>
        <p:txBody>
          <a:bodyPr spcFirstLastPara="1" wrap="square" lIns="91425" tIns="0" rIns="91425" bIns="91425" anchor="t" anchorCtr="0">
            <a:noAutofit/>
          </a:bodyPr>
          <a:lstStyle/>
          <a:p>
            <a:pPr marL="381000" marR="381000" lvl="0" indent="0" algn="l" rtl="0">
              <a:lnSpc>
                <a:spcPct val="115000"/>
              </a:lnSpc>
              <a:spcBef>
                <a:spcPts val="1200"/>
              </a:spcBef>
              <a:spcAft>
                <a:spcPts val="0"/>
              </a:spcAft>
              <a:buNone/>
            </a:pPr>
            <a:r>
              <a:rPr lang="en" sz="1700" b="1">
                <a:solidFill>
                  <a:srgbClr val="000000"/>
                </a:solidFill>
              </a:rPr>
              <a:t>Now……… What were the findings of RQ1 (QUANT + QUAL) ?</a:t>
            </a:r>
            <a:endParaRPr sz="1700" b="1">
              <a:solidFill>
                <a:srgbClr val="000000"/>
              </a:solidFill>
            </a:endParaRPr>
          </a:p>
          <a:p>
            <a:pPr marL="381000" marR="381000" lvl="0" indent="0" algn="l" rtl="0">
              <a:lnSpc>
                <a:spcPct val="115000"/>
              </a:lnSpc>
              <a:spcBef>
                <a:spcPts val="1200"/>
              </a:spcBef>
              <a:spcAft>
                <a:spcPts val="0"/>
              </a:spcAft>
              <a:buNone/>
            </a:pPr>
            <a:endParaRPr sz="1700" b="1">
              <a:solidFill>
                <a:srgbClr val="000000"/>
              </a:solidFill>
            </a:endParaRPr>
          </a:p>
          <a:p>
            <a:pPr marL="381000" marR="381000" lvl="0" indent="0" algn="l" rtl="0">
              <a:lnSpc>
                <a:spcPct val="115000"/>
              </a:lnSpc>
              <a:spcBef>
                <a:spcPts val="1200"/>
              </a:spcBef>
              <a:spcAft>
                <a:spcPts val="0"/>
              </a:spcAft>
              <a:buNone/>
            </a:pPr>
            <a:r>
              <a:rPr lang="en" sz="1700" b="1">
                <a:solidFill>
                  <a:srgbClr val="000000"/>
                </a:solidFill>
              </a:rPr>
              <a:t>  </a:t>
            </a:r>
            <a:endParaRPr sz="1100" i="1">
              <a:solidFill>
                <a:srgbClr val="000000"/>
              </a:solidFill>
            </a:endParaRPr>
          </a:p>
          <a:p>
            <a:pPr marL="381000" marR="381000" lvl="0" indent="0" algn="l" rtl="0">
              <a:lnSpc>
                <a:spcPct val="115000"/>
              </a:lnSpc>
              <a:spcBef>
                <a:spcPts val="1200"/>
              </a:spcBef>
              <a:spcAft>
                <a:spcPts val="0"/>
              </a:spcAft>
              <a:buNone/>
            </a:pPr>
            <a:endParaRPr sz="1700" b="1">
              <a:solidFill>
                <a:srgbClr val="000000"/>
              </a:solidFill>
            </a:endParaRPr>
          </a:p>
          <a:p>
            <a:pPr marL="381000" marR="381000" lvl="0" indent="0" algn="l" rtl="0">
              <a:lnSpc>
                <a:spcPct val="115000"/>
              </a:lnSpc>
              <a:spcBef>
                <a:spcPts val="1200"/>
              </a:spcBef>
              <a:spcAft>
                <a:spcPts val="0"/>
              </a:spcAft>
              <a:buNone/>
            </a:pPr>
            <a:endParaRPr sz="1700" b="1">
              <a:solidFill>
                <a:srgbClr val="000000"/>
              </a:solidFill>
            </a:endParaRPr>
          </a:p>
          <a:p>
            <a:pPr marL="0" lvl="0" indent="0" algn="l" rtl="0">
              <a:lnSpc>
                <a:spcPct val="115000"/>
              </a:lnSpc>
              <a:spcBef>
                <a:spcPts val="1800"/>
              </a:spcBef>
              <a:spcAft>
                <a:spcPts val="400"/>
              </a:spcAft>
              <a:buNone/>
            </a:pPr>
            <a:endParaRPr sz="1000" b="1">
              <a:solidFill>
                <a:srgbClr val="000000"/>
              </a:solidFill>
            </a:endParaRPr>
          </a:p>
        </p:txBody>
      </p:sp>
      <p:sp>
        <p:nvSpPr>
          <p:cNvPr id="1048" name="Google Shape;1048;p68"/>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
        <p:nvSpPr>
          <p:cNvPr id="1049" name="Google Shape;1049;p68"/>
          <p:cNvSpPr txBox="1"/>
          <p:nvPr/>
        </p:nvSpPr>
        <p:spPr>
          <a:xfrm>
            <a:off x="1513275" y="2157150"/>
            <a:ext cx="7084200" cy="23613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1100"/>
          </a:p>
        </p:txBody>
      </p:sp>
      <p:sp>
        <p:nvSpPr>
          <p:cNvPr id="1050" name="Google Shape;1050;p68"/>
          <p:cNvSpPr txBox="1"/>
          <p:nvPr/>
        </p:nvSpPr>
        <p:spPr>
          <a:xfrm>
            <a:off x="63300" y="4750775"/>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accent5"/>
                </a:solidFill>
                <a:latin typeface="Sora"/>
                <a:ea typeface="Sora"/>
                <a:cs typeface="Sora"/>
                <a:sym typeface="Sora"/>
              </a:rPr>
              <a:t>Ginny &amp; Shantu</a:t>
            </a:r>
            <a:endParaRPr sz="900">
              <a:solidFill>
                <a:schemeClr val="accent5"/>
              </a:solidFill>
              <a:latin typeface="Sora"/>
              <a:ea typeface="Sora"/>
              <a:cs typeface="Sora"/>
              <a:sym typeface="Sor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69"/>
          <p:cNvSpPr txBox="1">
            <a:spLocks noGrp="1"/>
          </p:cNvSpPr>
          <p:nvPr>
            <p:ph type="title" idx="2"/>
          </p:nvPr>
        </p:nvSpPr>
        <p:spPr>
          <a:xfrm>
            <a:off x="104400" y="317425"/>
            <a:ext cx="9029100" cy="743400"/>
          </a:xfrm>
          <a:prstGeom prst="rect">
            <a:avLst/>
          </a:prstGeom>
        </p:spPr>
        <p:txBody>
          <a:bodyPr spcFirstLastPara="1" wrap="square" lIns="91425" tIns="0" rIns="91425" bIns="91425" anchor="t" anchorCtr="0">
            <a:noAutofit/>
          </a:bodyPr>
          <a:lstStyle/>
          <a:p>
            <a:pPr marL="0" lvl="0" indent="0" algn="l" rtl="0">
              <a:spcBef>
                <a:spcPts val="0"/>
              </a:spcBef>
              <a:spcAft>
                <a:spcPts val="0"/>
              </a:spcAft>
              <a:buNone/>
            </a:pPr>
            <a:r>
              <a:rPr lang="en"/>
              <a:t>Writing a prompt</a:t>
            </a:r>
            <a:endParaRPr/>
          </a:p>
        </p:txBody>
      </p:sp>
      <p:sp>
        <p:nvSpPr>
          <p:cNvPr id="1056" name="Google Shape;1056;p69"/>
          <p:cNvSpPr txBox="1">
            <a:spLocks noGrp="1"/>
          </p:cNvSpPr>
          <p:nvPr>
            <p:ph type="subTitle" idx="1"/>
          </p:nvPr>
        </p:nvSpPr>
        <p:spPr>
          <a:xfrm>
            <a:off x="90000" y="1343325"/>
            <a:ext cx="8870100" cy="3800100"/>
          </a:xfrm>
          <a:prstGeom prst="rect">
            <a:avLst/>
          </a:prstGeom>
        </p:spPr>
        <p:txBody>
          <a:bodyPr spcFirstLastPara="1" wrap="square" lIns="91425" tIns="91425" rIns="91425" bIns="91425" anchor="t" anchorCtr="0">
            <a:noAutofit/>
          </a:bodyPr>
          <a:lstStyle/>
          <a:p>
            <a:pPr marL="457200" lvl="0" indent="-355600" algn="l" rtl="0">
              <a:lnSpc>
                <a:spcPct val="125000"/>
              </a:lnSpc>
              <a:spcBef>
                <a:spcPts val="0"/>
              </a:spcBef>
              <a:spcAft>
                <a:spcPts val="0"/>
              </a:spcAft>
              <a:buClr>
                <a:srgbClr val="000000"/>
              </a:buClr>
              <a:buSzPts val="2000"/>
              <a:buFont typeface="IBM Plex Sans"/>
              <a:buAutoNum type="arabicPeriod"/>
            </a:pPr>
            <a:r>
              <a:rPr lang="en" sz="2000" b="1">
                <a:solidFill>
                  <a:srgbClr val="000000"/>
                </a:solidFill>
                <a:latin typeface="IBM Plex Sans"/>
                <a:ea typeface="IBM Plex Sans"/>
                <a:cs typeface="IBM Plex Sans"/>
                <a:sym typeface="IBM Plex Sans"/>
              </a:rPr>
              <a:t>Persona: </a:t>
            </a:r>
            <a:r>
              <a:rPr lang="en" sz="2000">
                <a:solidFill>
                  <a:srgbClr val="000000"/>
                </a:solidFill>
                <a:latin typeface="IBM Plex Sans"/>
                <a:ea typeface="IBM Plex Sans"/>
                <a:cs typeface="IBM Plex Sans"/>
                <a:sym typeface="IBM Plex Sans"/>
              </a:rPr>
              <a:t>Who do you want the AI to be? “As a teacher/student…”</a:t>
            </a:r>
            <a:endParaRPr sz="2000">
              <a:solidFill>
                <a:srgbClr val="000000"/>
              </a:solidFill>
              <a:latin typeface="IBM Plex Sans"/>
              <a:ea typeface="IBM Plex Sans"/>
              <a:cs typeface="IBM Plex Sans"/>
              <a:sym typeface="IBM Plex Sans"/>
            </a:endParaRPr>
          </a:p>
          <a:p>
            <a:pPr marL="457200" lvl="0" indent="-355600" algn="l" rtl="0">
              <a:lnSpc>
                <a:spcPct val="125000"/>
              </a:lnSpc>
              <a:spcBef>
                <a:spcPts val="0"/>
              </a:spcBef>
              <a:spcAft>
                <a:spcPts val="0"/>
              </a:spcAft>
              <a:buClr>
                <a:srgbClr val="000000"/>
              </a:buClr>
              <a:buSzPts val="2000"/>
              <a:buFont typeface="IBM Plex Sans"/>
              <a:buAutoNum type="arabicPeriod"/>
            </a:pPr>
            <a:r>
              <a:rPr lang="en" sz="2000" b="1">
                <a:solidFill>
                  <a:srgbClr val="000000"/>
                </a:solidFill>
                <a:latin typeface="IBM Plex Sans"/>
                <a:ea typeface="IBM Plex Sans"/>
                <a:cs typeface="IBM Plex Sans"/>
                <a:sym typeface="IBM Plex Sans"/>
              </a:rPr>
              <a:t>Task: </a:t>
            </a:r>
            <a:r>
              <a:rPr lang="en" sz="2000">
                <a:solidFill>
                  <a:srgbClr val="000000"/>
                </a:solidFill>
                <a:latin typeface="IBM Plex Sans"/>
                <a:ea typeface="IBM Plex Sans"/>
                <a:cs typeface="IBM Plex Sans"/>
                <a:sym typeface="IBM Plex Sans"/>
              </a:rPr>
              <a:t>Clearly state the end goal with action verb</a:t>
            </a:r>
            <a:endParaRPr sz="2000">
              <a:solidFill>
                <a:srgbClr val="000000"/>
              </a:solidFill>
              <a:latin typeface="IBM Plex Sans"/>
              <a:ea typeface="IBM Plex Sans"/>
              <a:cs typeface="IBM Plex Sans"/>
              <a:sym typeface="IBM Plex Sans"/>
            </a:endParaRPr>
          </a:p>
          <a:p>
            <a:pPr marL="457200" lvl="0" indent="-355600" algn="l" rtl="0">
              <a:lnSpc>
                <a:spcPct val="125000"/>
              </a:lnSpc>
              <a:spcBef>
                <a:spcPts val="0"/>
              </a:spcBef>
              <a:spcAft>
                <a:spcPts val="0"/>
              </a:spcAft>
              <a:buClr>
                <a:srgbClr val="000000"/>
              </a:buClr>
              <a:buSzPts val="2000"/>
              <a:buFont typeface="IBM Plex Sans"/>
              <a:buAutoNum type="arabicPeriod"/>
            </a:pPr>
            <a:r>
              <a:rPr lang="en" sz="2000" b="1">
                <a:solidFill>
                  <a:srgbClr val="000000"/>
                </a:solidFill>
                <a:latin typeface="IBM Plex Sans"/>
                <a:ea typeface="IBM Plex Sans"/>
                <a:cs typeface="IBM Plex Sans"/>
                <a:sym typeface="IBM Plex Sans"/>
              </a:rPr>
              <a:t>Context: </a:t>
            </a:r>
            <a:r>
              <a:rPr lang="en" sz="2000">
                <a:solidFill>
                  <a:srgbClr val="000000"/>
                </a:solidFill>
                <a:latin typeface="IBM Plex Sans"/>
                <a:ea typeface="IBM Plex Sans"/>
                <a:cs typeface="IBM Plex Sans"/>
                <a:sym typeface="IBM Plex Sans"/>
              </a:rPr>
              <a:t>User’s background, vision of success, and environment</a:t>
            </a:r>
            <a:endParaRPr sz="2000">
              <a:solidFill>
                <a:srgbClr val="000000"/>
              </a:solidFill>
              <a:latin typeface="IBM Plex Sans"/>
              <a:ea typeface="IBM Plex Sans"/>
              <a:cs typeface="IBM Plex Sans"/>
              <a:sym typeface="IBM Plex Sans"/>
            </a:endParaRPr>
          </a:p>
          <a:p>
            <a:pPr marL="457200" lvl="0" indent="-355600" algn="l" rtl="0">
              <a:lnSpc>
                <a:spcPct val="125000"/>
              </a:lnSpc>
              <a:spcBef>
                <a:spcPts val="0"/>
              </a:spcBef>
              <a:spcAft>
                <a:spcPts val="0"/>
              </a:spcAft>
              <a:buClr>
                <a:srgbClr val="000000"/>
              </a:buClr>
              <a:buSzPts val="2000"/>
              <a:buFont typeface="IBM Plex Sans"/>
              <a:buAutoNum type="arabicPeriod"/>
            </a:pPr>
            <a:r>
              <a:rPr lang="en" sz="2000" b="1">
                <a:solidFill>
                  <a:srgbClr val="000000"/>
                </a:solidFill>
                <a:latin typeface="IBM Plex Sans"/>
                <a:ea typeface="IBM Plex Sans"/>
                <a:cs typeface="IBM Plex Sans"/>
                <a:sym typeface="IBM Plex Sans"/>
              </a:rPr>
              <a:t>Format: </a:t>
            </a:r>
            <a:r>
              <a:rPr lang="en" sz="2000">
                <a:solidFill>
                  <a:srgbClr val="000000"/>
                </a:solidFill>
                <a:latin typeface="IBM Plex Sans"/>
                <a:ea typeface="IBM Plex Sans"/>
                <a:cs typeface="IBM Plex Sans"/>
                <a:sym typeface="IBM Plex Sans"/>
              </a:rPr>
              <a:t>How to present the answer. </a:t>
            </a:r>
            <a:endParaRPr sz="2000">
              <a:solidFill>
                <a:srgbClr val="000000"/>
              </a:solidFill>
              <a:latin typeface="IBM Plex Sans"/>
              <a:ea typeface="IBM Plex Sans"/>
              <a:cs typeface="IBM Plex Sans"/>
              <a:sym typeface="IBM Plex Sans"/>
            </a:endParaRPr>
          </a:p>
          <a:p>
            <a:pPr marL="457200" lvl="0" indent="-355600" algn="l" rtl="0">
              <a:lnSpc>
                <a:spcPct val="125000"/>
              </a:lnSpc>
              <a:spcBef>
                <a:spcPts val="0"/>
              </a:spcBef>
              <a:spcAft>
                <a:spcPts val="0"/>
              </a:spcAft>
              <a:buClr>
                <a:srgbClr val="000000"/>
              </a:buClr>
              <a:buSzPts val="2000"/>
              <a:buFont typeface="IBM Plex Sans"/>
              <a:buAutoNum type="arabicPeriod"/>
            </a:pPr>
            <a:r>
              <a:rPr lang="en" sz="2000" b="1">
                <a:solidFill>
                  <a:srgbClr val="000000"/>
                </a:solidFill>
                <a:latin typeface="IBM Plex Sans"/>
                <a:ea typeface="IBM Plex Sans"/>
                <a:cs typeface="IBM Plex Sans"/>
                <a:sym typeface="IBM Plex Sans"/>
              </a:rPr>
              <a:t>Example: </a:t>
            </a:r>
            <a:r>
              <a:rPr lang="en" sz="2000">
                <a:solidFill>
                  <a:srgbClr val="000000"/>
                </a:solidFill>
                <a:latin typeface="IBM Plex Sans"/>
                <a:ea typeface="IBM Plex Sans"/>
                <a:cs typeface="IBM Plex Sans"/>
                <a:sym typeface="IBM Plex Sans"/>
              </a:rPr>
              <a:t>An example shows what the final work should look like.</a:t>
            </a:r>
            <a:endParaRPr sz="2000">
              <a:solidFill>
                <a:srgbClr val="000000"/>
              </a:solidFill>
              <a:latin typeface="IBM Plex Sans"/>
              <a:ea typeface="IBM Plex Sans"/>
              <a:cs typeface="IBM Plex Sans"/>
              <a:sym typeface="IBM Plex Sans"/>
            </a:endParaRPr>
          </a:p>
          <a:p>
            <a:pPr marL="457200" lvl="0" indent="-355600" algn="l" rtl="0">
              <a:lnSpc>
                <a:spcPct val="125000"/>
              </a:lnSpc>
              <a:spcBef>
                <a:spcPts val="0"/>
              </a:spcBef>
              <a:spcAft>
                <a:spcPts val="0"/>
              </a:spcAft>
              <a:buClr>
                <a:srgbClr val="000000"/>
              </a:buClr>
              <a:buSzPts val="2000"/>
              <a:buFont typeface="IBM Plex Sans"/>
              <a:buAutoNum type="arabicPeriod"/>
            </a:pPr>
            <a:r>
              <a:rPr lang="en" sz="2000" b="1">
                <a:solidFill>
                  <a:srgbClr val="000000"/>
                </a:solidFill>
                <a:latin typeface="IBM Plex Sans"/>
                <a:ea typeface="IBM Plex Sans"/>
                <a:cs typeface="IBM Plex Sans"/>
                <a:sym typeface="IBM Plex Sans"/>
              </a:rPr>
              <a:t>Tone: </a:t>
            </a:r>
            <a:r>
              <a:rPr lang="en" sz="2000">
                <a:solidFill>
                  <a:srgbClr val="000000"/>
                </a:solidFill>
                <a:latin typeface="IBM Plex Sans"/>
                <a:ea typeface="IBM Plex Sans"/>
                <a:cs typeface="IBM Plex Sans"/>
                <a:sym typeface="IBM Plex Sans"/>
              </a:rPr>
              <a:t>The attitude or feeling you want to express.</a:t>
            </a:r>
            <a:endParaRPr sz="2000">
              <a:latin typeface="IBM Plex Sans"/>
              <a:ea typeface="IBM Plex Sans"/>
              <a:cs typeface="IBM Plex Sans"/>
              <a:sym typeface="IBM Plex Sans"/>
            </a:endParaRPr>
          </a:p>
        </p:txBody>
      </p:sp>
      <p:sp>
        <p:nvSpPr>
          <p:cNvPr id="1057" name="Google Shape;1057;p69"/>
          <p:cNvSpPr txBox="1">
            <a:spLocks noGrp="1"/>
          </p:cNvSpPr>
          <p:nvPr>
            <p:ph type="title" idx="3"/>
          </p:nvPr>
        </p:nvSpPr>
        <p:spPr>
          <a:xfrm>
            <a:off x="228600" y="4774929"/>
            <a:ext cx="1939200" cy="189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Akira &amp; Camy</a:t>
            </a:r>
            <a:endParaRPr/>
          </a:p>
        </p:txBody>
      </p:sp>
      <p:sp>
        <p:nvSpPr>
          <p:cNvPr id="1058" name="Google Shape;1058;p69"/>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52"/>
          <p:cNvSpPr/>
          <p:nvPr/>
        </p:nvSpPr>
        <p:spPr>
          <a:xfrm rot="10800000" flipH="1">
            <a:off x="5472575" y="2057113"/>
            <a:ext cx="7131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2"/>
              </a:solidFill>
              <a:latin typeface="Sora"/>
              <a:ea typeface="Sora"/>
              <a:cs typeface="Sora"/>
              <a:sym typeface="Sora"/>
            </a:endParaRPr>
          </a:p>
        </p:txBody>
      </p:sp>
      <p:sp>
        <p:nvSpPr>
          <p:cNvPr id="897" name="Google Shape;897;p52"/>
          <p:cNvSpPr/>
          <p:nvPr/>
        </p:nvSpPr>
        <p:spPr>
          <a:xfrm flipH="1">
            <a:off x="1141100" y="624897"/>
            <a:ext cx="2799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2"/>
              </a:solidFill>
              <a:latin typeface="Sora"/>
              <a:ea typeface="Sora"/>
              <a:cs typeface="Sora"/>
              <a:sym typeface="Sora"/>
            </a:endParaRPr>
          </a:p>
        </p:txBody>
      </p:sp>
      <p:sp>
        <p:nvSpPr>
          <p:cNvPr id="898" name="Google Shape;898;p52"/>
          <p:cNvSpPr/>
          <p:nvPr/>
        </p:nvSpPr>
        <p:spPr>
          <a:xfrm flipH="1">
            <a:off x="1364700" y="1342950"/>
            <a:ext cx="2799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2"/>
              </a:solidFill>
              <a:latin typeface="Sora"/>
              <a:ea typeface="Sora"/>
              <a:cs typeface="Sora"/>
              <a:sym typeface="Sora"/>
            </a:endParaRPr>
          </a:p>
        </p:txBody>
      </p:sp>
      <p:pic>
        <p:nvPicPr>
          <p:cNvPr id="899" name="Google Shape;899;p52" title="image_6487327.JPG"/>
          <p:cNvPicPr preferRelativeResize="0">
            <a:picLocks noGrp="1"/>
          </p:cNvPicPr>
          <p:nvPr>
            <p:ph type="pic" idx="3"/>
          </p:nvPr>
        </p:nvPicPr>
        <p:blipFill rotWithShape="1">
          <a:blip r:embed="rId3">
            <a:alphaModFix/>
          </a:blip>
          <a:srcRect l="-1310" t="18063" r="1310" b="27921"/>
          <a:stretch/>
        </p:blipFill>
        <p:spPr>
          <a:xfrm>
            <a:off x="2760788" y="702538"/>
            <a:ext cx="1649400" cy="1649400"/>
          </a:xfrm>
          <a:prstGeom prst="ellipse">
            <a:avLst/>
          </a:prstGeom>
        </p:spPr>
      </p:pic>
      <p:pic>
        <p:nvPicPr>
          <p:cNvPr id="900" name="Google Shape;900;p52" title="Shantu.jpeg"/>
          <p:cNvPicPr preferRelativeResize="0">
            <a:picLocks noGrp="1"/>
          </p:cNvPicPr>
          <p:nvPr>
            <p:ph type="pic" idx="4"/>
          </p:nvPr>
        </p:nvPicPr>
        <p:blipFill rotWithShape="1">
          <a:blip r:embed="rId4">
            <a:alphaModFix/>
          </a:blip>
          <a:srcRect t="27335" b="16479"/>
          <a:stretch/>
        </p:blipFill>
        <p:spPr>
          <a:xfrm>
            <a:off x="7156800" y="601375"/>
            <a:ext cx="1649400" cy="1649400"/>
          </a:xfrm>
          <a:prstGeom prst="ellipse">
            <a:avLst/>
          </a:prstGeom>
        </p:spPr>
      </p:pic>
      <p:sp>
        <p:nvSpPr>
          <p:cNvPr id="901" name="Google Shape;901;p52"/>
          <p:cNvSpPr txBox="1">
            <a:spLocks noGrp="1"/>
          </p:cNvSpPr>
          <p:nvPr>
            <p:ph type="title" idx="13"/>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
        <p:nvSpPr>
          <p:cNvPr id="902" name="Google Shape;902;p52"/>
          <p:cNvSpPr txBox="1">
            <a:spLocks noGrp="1"/>
          </p:cNvSpPr>
          <p:nvPr>
            <p:ph type="title" idx="7"/>
          </p:nvPr>
        </p:nvSpPr>
        <p:spPr>
          <a:xfrm>
            <a:off x="2760800" y="2410700"/>
            <a:ext cx="1758600" cy="57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400"/>
              <a:t>Irene</a:t>
            </a:r>
            <a:endParaRPr sz="1400"/>
          </a:p>
          <a:p>
            <a:pPr marL="0" lvl="0" indent="0" algn="ctr" rtl="0">
              <a:spcBef>
                <a:spcPts val="0"/>
              </a:spcBef>
              <a:spcAft>
                <a:spcPts val="0"/>
              </a:spcAft>
              <a:buNone/>
            </a:pPr>
            <a:r>
              <a:rPr lang="en" sz="1400"/>
              <a:t>MA TESOL</a:t>
            </a:r>
            <a:endParaRPr sz="1400">
              <a:solidFill>
                <a:schemeClr val="lt2"/>
              </a:solidFill>
            </a:endParaRPr>
          </a:p>
        </p:txBody>
      </p:sp>
      <p:sp>
        <p:nvSpPr>
          <p:cNvPr id="903" name="Google Shape;903;p52"/>
          <p:cNvSpPr txBox="1">
            <a:spLocks noGrp="1"/>
          </p:cNvSpPr>
          <p:nvPr>
            <p:ph type="title" idx="9"/>
          </p:nvPr>
        </p:nvSpPr>
        <p:spPr>
          <a:xfrm>
            <a:off x="7156800" y="2425613"/>
            <a:ext cx="1758600" cy="57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sz="1400"/>
          </a:p>
          <a:p>
            <a:pPr marL="0" lvl="0" indent="0" algn="ctr" rtl="0">
              <a:spcBef>
                <a:spcPts val="0"/>
              </a:spcBef>
              <a:spcAft>
                <a:spcPts val="0"/>
              </a:spcAft>
              <a:buNone/>
            </a:pPr>
            <a:r>
              <a:rPr lang="en" sz="1400">
                <a:solidFill>
                  <a:schemeClr val="dk1"/>
                </a:solidFill>
              </a:rPr>
              <a:t>Shantu</a:t>
            </a:r>
            <a:endParaRPr sz="1400">
              <a:solidFill>
                <a:schemeClr val="dk1"/>
              </a:solidFill>
            </a:endParaRPr>
          </a:p>
          <a:p>
            <a:pPr marL="0" lvl="0" indent="0" algn="ctr" rtl="0">
              <a:spcBef>
                <a:spcPts val="0"/>
              </a:spcBef>
              <a:spcAft>
                <a:spcPts val="0"/>
              </a:spcAft>
              <a:buNone/>
            </a:pPr>
            <a:r>
              <a:rPr lang="en" sz="1400">
                <a:solidFill>
                  <a:schemeClr val="dk1"/>
                </a:solidFill>
              </a:rPr>
              <a:t>MA TESOL</a:t>
            </a:r>
            <a:endParaRPr sz="1400">
              <a:solidFill>
                <a:schemeClr val="dk1"/>
              </a:solidFill>
            </a:endParaRPr>
          </a:p>
        </p:txBody>
      </p:sp>
      <p:sp>
        <p:nvSpPr>
          <p:cNvPr id="904" name="Google Shape;904;p52"/>
          <p:cNvSpPr txBox="1">
            <a:spLocks noGrp="1"/>
          </p:cNvSpPr>
          <p:nvPr>
            <p:ph type="title"/>
          </p:nvPr>
        </p:nvSpPr>
        <p:spPr>
          <a:xfrm>
            <a:off x="534125" y="228600"/>
            <a:ext cx="4301400" cy="4152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sz="2800">
                <a:latin typeface="IBM Plex Sans Medium"/>
                <a:ea typeface="IBM Plex Sans Medium"/>
                <a:cs typeface="IBM Plex Sans Medium"/>
                <a:sym typeface="IBM Plex Sans Medium"/>
              </a:rPr>
              <a:t>Meet the team</a:t>
            </a:r>
            <a:endParaRPr sz="2800">
              <a:latin typeface="IBM Plex Sans Medium"/>
              <a:ea typeface="IBM Plex Sans Medium"/>
              <a:cs typeface="IBM Plex Sans Medium"/>
              <a:sym typeface="IBM Plex Sans Medium"/>
            </a:endParaRPr>
          </a:p>
        </p:txBody>
      </p:sp>
      <p:pic>
        <p:nvPicPr>
          <p:cNvPr id="905" name="Google Shape;905;p52" title="Joyce portrait profile.png"/>
          <p:cNvPicPr preferRelativeResize="0">
            <a:picLocks noGrp="1"/>
          </p:cNvPicPr>
          <p:nvPr>
            <p:ph type="pic" idx="3"/>
          </p:nvPr>
        </p:nvPicPr>
        <p:blipFill rotWithShape="1">
          <a:blip r:embed="rId5">
            <a:alphaModFix/>
          </a:blip>
          <a:srcRect l="-1005" t="-1225" r="5266" b="18457"/>
          <a:stretch/>
        </p:blipFill>
        <p:spPr>
          <a:xfrm>
            <a:off x="320400" y="780738"/>
            <a:ext cx="1649400" cy="1649400"/>
          </a:xfrm>
          <a:prstGeom prst="ellipse">
            <a:avLst/>
          </a:prstGeom>
        </p:spPr>
      </p:pic>
      <p:pic>
        <p:nvPicPr>
          <p:cNvPr id="906" name="Google Shape;906;p52" title="Ms. Ginny.jpeg"/>
          <p:cNvPicPr preferRelativeResize="0">
            <a:picLocks noGrp="1"/>
          </p:cNvPicPr>
          <p:nvPr>
            <p:ph type="pic" idx="2"/>
          </p:nvPr>
        </p:nvPicPr>
        <p:blipFill rotWithShape="1">
          <a:blip r:embed="rId6">
            <a:alphaModFix/>
          </a:blip>
          <a:srcRect l="8214" t="8080" r="14297" b="30615"/>
          <a:stretch/>
        </p:blipFill>
        <p:spPr>
          <a:xfrm>
            <a:off x="4958788" y="705000"/>
            <a:ext cx="1649400" cy="1649400"/>
          </a:xfrm>
          <a:prstGeom prst="ellipse">
            <a:avLst/>
          </a:prstGeom>
        </p:spPr>
      </p:pic>
      <p:sp>
        <p:nvSpPr>
          <p:cNvPr id="907" name="Google Shape;907;p52"/>
          <p:cNvSpPr txBox="1">
            <a:spLocks noGrp="1"/>
          </p:cNvSpPr>
          <p:nvPr>
            <p:ph type="title" idx="5"/>
          </p:nvPr>
        </p:nvSpPr>
        <p:spPr>
          <a:xfrm>
            <a:off x="4904200" y="2410707"/>
            <a:ext cx="1758600" cy="92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sz="1400"/>
          </a:p>
          <a:p>
            <a:pPr marL="0" lvl="0" indent="0" algn="ctr" rtl="0">
              <a:spcBef>
                <a:spcPts val="0"/>
              </a:spcBef>
              <a:spcAft>
                <a:spcPts val="0"/>
              </a:spcAft>
              <a:buNone/>
            </a:pPr>
            <a:r>
              <a:rPr lang="en" sz="1400"/>
              <a:t>Tien Le</a:t>
            </a:r>
            <a:endParaRPr sz="1400"/>
          </a:p>
          <a:p>
            <a:pPr marL="0" lvl="0" indent="0" algn="ctr" rtl="0">
              <a:spcBef>
                <a:spcPts val="0"/>
              </a:spcBef>
              <a:spcAft>
                <a:spcPts val="0"/>
              </a:spcAft>
              <a:buNone/>
            </a:pPr>
            <a:r>
              <a:rPr lang="en" sz="1400"/>
              <a:t>(Ginny)</a:t>
            </a:r>
            <a:endParaRPr sz="1400"/>
          </a:p>
          <a:p>
            <a:pPr marL="0" lvl="0" indent="0" algn="ctr" rtl="0">
              <a:spcBef>
                <a:spcPts val="0"/>
              </a:spcBef>
              <a:spcAft>
                <a:spcPts val="0"/>
              </a:spcAft>
              <a:buNone/>
            </a:pPr>
            <a:r>
              <a:rPr lang="en" sz="1400"/>
              <a:t>MA TESOL</a:t>
            </a:r>
            <a:endParaRPr sz="1400">
              <a:solidFill>
                <a:schemeClr val="accent6"/>
              </a:solidFill>
            </a:endParaRPr>
          </a:p>
        </p:txBody>
      </p:sp>
      <p:sp>
        <p:nvSpPr>
          <p:cNvPr id="908" name="Google Shape;908;p52"/>
          <p:cNvSpPr txBox="1">
            <a:spLocks noGrp="1"/>
          </p:cNvSpPr>
          <p:nvPr>
            <p:ph type="title" idx="7"/>
          </p:nvPr>
        </p:nvSpPr>
        <p:spPr>
          <a:xfrm>
            <a:off x="1544400" y="4567500"/>
            <a:ext cx="1758600" cy="57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400"/>
              <a:t>WenXuan Wan</a:t>
            </a:r>
            <a:endParaRPr sz="1400"/>
          </a:p>
          <a:p>
            <a:pPr marL="0" lvl="0" indent="0" algn="l" rtl="0">
              <a:spcBef>
                <a:spcPts val="0"/>
              </a:spcBef>
              <a:spcAft>
                <a:spcPts val="0"/>
              </a:spcAft>
              <a:buNone/>
            </a:pPr>
            <a:r>
              <a:rPr lang="en" sz="1400"/>
              <a:t>(Camy)</a:t>
            </a:r>
            <a:endParaRPr sz="1400"/>
          </a:p>
          <a:p>
            <a:pPr marL="0" lvl="0" indent="0" algn="l" rtl="0">
              <a:spcBef>
                <a:spcPts val="0"/>
              </a:spcBef>
              <a:spcAft>
                <a:spcPts val="0"/>
              </a:spcAft>
              <a:buNone/>
            </a:pPr>
            <a:r>
              <a:rPr lang="en" sz="1400"/>
              <a:t>MA TESOL</a:t>
            </a:r>
            <a:endParaRPr sz="1400"/>
          </a:p>
        </p:txBody>
      </p:sp>
      <p:pic>
        <p:nvPicPr>
          <p:cNvPr id="909" name="Google Shape;909;p52" title="IMG_0337.jpg"/>
          <p:cNvPicPr preferRelativeResize="0">
            <a:picLocks noGrp="1"/>
          </p:cNvPicPr>
          <p:nvPr>
            <p:ph type="pic" idx="4"/>
          </p:nvPr>
        </p:nvPicPr>
        <p:blipFill rotWithShape="1">
          <a:blip r:embed="rId7">
            <a:alphaModFix/>
          </a:blip>
          <a:srcRect t="5225" b="28126"/>
          <a:stretch/>
        </p:blipFill>
        <p:spPr>
          <a:xfrm>
            <a:off x="1538100" y="2707124"/>
            <a:ext cx="1583400" cy="1583400"/>
          </a:xfrm>
          <a:prstGeom prst="ellipse">
            <a:avLst/>
          </a:prstGeom>
        </p:spPr>
      </p:pic>
      <p:sp>
        <p:nvSpPr>
          <p:cNvPr id="910" name="Google Shape;910;p52"/>
          <p:cNvSpPr txBox="1">
            <a:spLocks noGrp="1"/>
          </p:cNvSpPr>
          <p:nvPr>
            <p:ph type="title" idx="7"/>
          </p:nvPr>
        </p:nvSpPr>
        <p:spPr>
          <a:xfrm>
            <a:off x="6168300" y="4532800"/>
            <a:ext cx="1758600" cy="57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400"/>
              <a:t>Akira Nagahama</a:t>
            </a:r>
            <a:endParaRPr sz="1400"/>
          </a:p>
          <a:p>
            <a:pPr marL="0" lvl="0" indent="0" algn="ctr" rtl="0">
              <a:spcBef>
                <a:spcPts val="0"/>
              </a:spcBef>
              <a:spcAft>
                <a:spcPts val="0"/>
              </a:spcAft>
              <a:buNone/>
            </a:pPr>
            <a:r>
              <a:rPr lang="en" sz="1400"/>
              <a:t>MA TESOL</a:t>
            </a:r>
            <a:endParaRPr sz="1400"/>
          </a:p>
        </p:txBody>
      </p:sp>
      <p:pic>
        <p:nvPicPr>
          <p:cNvPr id="911" name="Google Shape;911;p52" title="WhatsApp Image 2025-10-16 at 20.33.07.jpeg"/>
          <p:cNvPicPr preferRelativeResize="0">
            <a:picLocks noGrp="1"/>
          </p:cNvPicPr>
          <p:nvPr>
            <p:ph type="pic" idx="4"/>
          </p:nvPr>
        </p:nvPicPr>
        <p:blipFill rotWithShape="1">
          <a:blip r:embed="rId8">
            <a:alphaModFix/>
          </a:blip>
          <a:srcRect l="-805" t="23011" r="42071" b="-1149"/>
          <a:stretch/>
        </p:blipFill>
        <p:spPr>
          <a:xfrm>
            <a:off x="6343500" y="2790874"/>
            <a:ext cx="1583400" cy="1583400"/>
          </a:xfrm>
          <a:prstGeom prst="ellipse">
            <a:avLst/>
          </a:prstGeom>
        </p:spPr>
      </p:pic>
      <p:sp>
        <p:nvSpPr>
          <p:cNvPr id="912" name="Google Shape;912;p52"/>
          <p:cNvSpPr txBox="1">
            <a:spLocks noGrp="1"/>
          </p:cNvSpPr>
          <p:nvPr>
            <p:ph type="title" idx="7"/>
          </p:nvPr>
        </p:nvSpPr>
        <p:spPr>
          <a:xfrm>
            <a:off x="228600" y="2471750"/>
            <a:ext cx="1758600" cy="57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400"/>
              <a:t>Joyce Tan</a:t>
            </a:r>
            <a:endParaRPr sz="1400"/>
          </a:p>
          <a:p>
            <a:pPr marL="0" lvl="0" indent="0" algn="ctr" rtl="0">
              <a:spcBef>
                <a:spcPts val="0"/>
              </a:spcBef>
              <a:spcAft>
                <a:spcPts val="0"/>
              </a:spcAft>
              <a:buNone/>
            </a:pPr>
            <a:r>
              <a:rPr lang="en" sz="1400"/>
              <a:t>PhD EdTech</a:t>
            </a:r>
            <a:endParaRPr sz="1400">
              <a:solidFill>
                <a:schemeClr val="lt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70"/>
          <p:cNvSpPr txBox="1">
            <a:spLocks noGrp="1"/>
          </p:cNvSpPr>
          <p:nvPr>
            <p:ph type="title" idx="2"/>
          </p:nvPr>
        </p:nvSpPr>
        <p:spPr>
          <a:xfrm>
            <a:off x="883675" y="228600"/>
            <a:ext cx="1583400" cy="695700"/>
          </a:xfrm>
          <a:prstGeom prst="rect">
            <a:avLst/>
          </a:prstGeom>
        </p:spPr>
        <p:txBody>
          <a:bodyPr spcFirstLastPara="1" wrap="square" lIns="91425" tIns="0" rIns="91425" bIns="91425" anchor="t" anchorCtr="0">
            <a:noAutofit/>
          </a:bodyPr>
          <a:lstStyle/>
          <a:p>
            <a:pPr marL="0" lvl="0" indent="0" algn="l" rtl="0">
              <a:spcBef>
                <a:spcPts val="0"/>
              </a:spcBef>
              <a:spcAft>
                <a:spcPts val="0"/>
              </a:spcAft>
              <a:buNone/>
            </a:pPr>
            <a:r>
              <a:rPr lang="en" sz="4000"/>
              <a:t>Twee</a:t>
            </a:r>
            <a:endParaRPr sz="4000"/>
          </a:p>
        </p:txBody>
      </p:sp>
      <p:sp>
        <p:nvSpPr>
          <p:cNvPr id="1064" name="Google Shape;1064;p70"/>
          <p:cNvSpPr txBox="1">
            <a:spLocks noGrp="1"/>
          </p:cNvSpPr>
          <p:nvPr>
            <p:ph type="title" idx="3"/>
          </p:nvPr>
        </p:nvSpPr>
        <p:spPr>
          <a:xfrm>
            <a:off x="228600" y="4774929"/>
            <a:ext cx="1939200" cy="189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Akira &amp; Camy</a:t>
            </a:r>
            <a:endParaRPr/>
          </a:p>
        </p:txBody>
      </p:sp>
      <p:sp>
        <p:nvSpPr>
          <p:cNvPr id="1065" name="Google Shape;1065;p70"/>
          <p:cNvSpPr txBox="1">
            <a:spLocks noGrp="1"/>
          </p:cNvSpPr>
          <p:nvPr>
            <p:ph type="subTitle" idx="1"/>
          </p:nvPr>
        </p:nvSpPr>
        <p:spPr>
          <a:xfrm>
            <a:off x="2900850" y="46525"/>
            <a:ext cx="6177000" cy="140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000000"/>
                </a:solidFill>
                <a:latin typeface="IBM Plex Sans"/>
                <a:ea typeface="IBM Plex Sans"/>
                <a:cs typeface="IBM Plex Sans"/>
                <a:sym typeface="IBM Plex Sans"/>
              </a:rPr>
              <a:t>Material creation</a:t>
            </a:r>
            <a:endParaRPr sz="2000" b="1">
              <a:solidFill>
                <a:srgbClr val="000000"/>
              </a:solidFill>
              <a:latin typeface="IBM Plex Sans"/>
              <a:ea typeface="IBM Plex Sans"/>
              <a:cs typeface="IBM Plex Sans"/>
              <a:sym typeface="IBM Plex Sans"/>
            </a:endParaRPr>
          </a:p>
          <a:p>
            <a:pPr marL="457200" lvl="0" indent="-355600" algn="l" rtl="0">
              <a:spcBef>
                <a:spcPts val="0"/>
              </a:spcBef>
              <a:spcAft>
                <a:spcPts val="0"/>
              </a:spcAft>
              <a:buClr>
                <a:srgbClr val="000000"/>
              </a:buClr>
              <a:buSzPts val="2000"/>
              <a:buFont typeface="IBM Plex Sans"/>
              <a:buChar char="●"/>
            </a:pPr>
            <a:r>
              <a:rPr lang="en" sz="2000">
                <a:solidFill>
                  <a:srgbClr val="000000"/>
                </a:solidFill>
                <a:latin typeface="IBM Plex Sans"/>
                <a:ea typeface="IBM Plex Sans"/>
                <a:cs typeface="IBM Plex Sans"/>
                <a:sym typeface="IBM Plex Sans"/>
              </a:rPr>
              <a:t>Dialogue with target vocabulary (5 free trial)</a:t>
            </a:r>
            <a:endParaRPr sz="2000">
              <a:solidFill>
                <a:srgbClr val="000000"/>
              </a:solidFill>
              <a:latin typeface="IBM Plex Sans"/>
              <a:ea typeface="IBM Plex Sans"/>
              <a:cs typeface="IBM Plex Sans"/>
              <a:sym typeface="IBM Plex Sans"/>
            </a:endParaRPr>
          </a:p>
          <a:p>
            <a:pPr marL="457200" lvl="0" indent="-355600" algn="l" rtl="0">
              <a:spcBef>
                <a:spcPts val="0"/>
              </a:spcBef>
              <a:spcAft>
                <a:spcPts val="0"/>
              </a:spcAft>
              <a:buClr>
                <a:srgbClr val="000000"/>
              </a:buClr>
              <a:buSzPts val="2000"/>
              <a:buFont typeface="IBM Plex Sans"/>
              <a:buChar char="●"/>
            </a:pPr>
            <a:r>
              <a:rPr lang="en" sz="2000">
                <a:solidFill>
                  <a:srgbClr val="000000"/>
                </a:solidFill>
                <a:latin typeface="IBM Plex Sans"/>
                <a:ea typeface="IBM Plex Sans"/>
                <a:cs typeface="IBM Plex Sans"/>
                <a:sym typeface="IBM Plex Sans"/>
              </a:rPr>
              <a:t>Audio &amp; written material with target vocabulary</a:t>
            </a:r>
            <a:endParaRPr sz="2000" b="1">
              <a:solidFill>
                <a:srgbClr val="000000"/>
              </a:solidFill>
              <a:latin typeface="IBM Plex Sans"/>
              <a:ea typeface="IBM Plex Sans"/>
              <a:cs typeface="IBM Plex Sans"/>
              <a:sym typeface="IBM Plex Sans"/>
            </a:endParaRPr>
          </a:p>
          <a:p>
            <a:pPr marL="0" lvl="0" indent="0" algn="l" rtl="0">
              <a:spcBef>
                <a:spcPts val="0"/>
              </a:spcBef>
              <a:spcAft>
                <a:spcPts val="1000"/>
              </a:spcAft>
              <a:buNone/>
            </a:pPr>
            <a:endParaRPr sz="2000">
              <a:latin typeface="IBM Plex Sans"/>
              <a:ea typeface="IBM Plex Sans"/>
              <a:cs typeface="IBM Plex Sans"/>
              <a:sym typeface="IBM Plex Sans"/>
            </a:endParaRPr>
          </a:p>
        </p:txBody>
      </p:sp>
      <p:pic>
        <p:nvPicPr>
          <p:cNvPr id="1066" name="Google Shape;1066;p70" title="截屏2025-10-22 16.38.22.png"/>
          <p:cNvPicPr preferRelativeResize="0"/>
          <p:nvPr/>
        </p:nvPicPr>
        <p:blipFill rotWithShape="1">
          <a:blip r:embed="rId3">
            <a:alphaModFix/>
          </a:blip>
          <a:srcRect l="20664" r="8374"/>
          <a:stretch/>
        </p:blipFill>
        <p:spPr>
          <a:xfrm>
            <a:off x="0" y="1226575"/>
            <a:ext cx="5151002" cy="3916926"/>
          </a:xfrm>
          <a:prstGeom prst="rect">
            <a:avLst/>
          </a:prstGeom>
          <a:noFill/>
          <a:ln>
            <a:noFill/>
          </a:ln>
        </p:spPr>
      </p:pic>
      <p:sp>
        <p:nvSpPr>
          <p:cNvPr id="1067" name="Google Shape;1067;p70"/>
          <p:cNvSpPr txBox="1">
            <a:spLocks noGrp="1"/>
          </p:cNvSpPr>
          <p:nvPr>
            <p:ph type="title"/>
          </p:nvPr>
        </p:nvSpPr>
        <p:spPr>
          <a:xfrm>
            <a:off x="0" y="46525"/>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pic>
        <p:nvPicPr>
          <p:cNvPr id="1068" name="Google Shape;1068;p70" title="截屏2025-10-24 13.09.43.png"/>
          <p:cNvPicPr preferRelativeResize="0"/>
          <p:nvPr/>
        </p:nvPicPr>
        <p:blipFill>
          <a:blip r:embed="rId4">
            <a:alphaModFix/>
          </a:blip>
          <a:stretch>
            <a:fillRect/>
          </a:stretch>
        </p:blipFill>
        <p:spPr>
          <a:xfrm>
            <a:off x="5151000" y="1226575"/>
            <a:ext cx="3379427" cy="3916926"/>
          </a:xfrm>
          <a:prstGeom prst="rect">
            <a:avLst/>
          </a:prstGeom>
          <a:noFill/>
          <a:ln>
            <a:noFill/>
          </a:ln>
        </p:spPr>
      </p:pic>
      <p:pic>
        <p:nvPicPr>
          <p:cNvPr id="1069" name="Google Shape;1069;p70" title="截屏2025-10-22 16.36.48.png"/>
          <p:cNvPicPr preferRelativeResize="0"/>
          <p:nvPr/>
        </p:nvPicPr>
        <p:blipFill rotWithShape="1">
          <a:blip r:embed="rId5">
            <a:alphaModFix/>
          </a:blip>
          <a:srcRect l="1604" t="6830" b="10279"/>
          <a:stretch/>
        </p:blipFill>
        <p:spPr>
          <a:xfrm>
            <a:off x="6610925" y="3515175"/>
            <a:ext cx="2533075" cy="16283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71"/>
          <p:cNvSpPr txBox="1">
            <a:spLocks noGrp="1"/>
          </p:cNvSpPr>
          <p:nvPr>
            <p:ph type="title" idx="3"/>
          </p:nvPr>
        </p:nvSpPr>
        <p:spPr>
          <a:xfrm>
            <a:off x="228600" y="4774929"/>
            <a:ext cx="1939200" cy="189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Akira &amp; Camy</a:t>
            </a:r>
            <a:endParaRPr/>
          </a:p>
        </p:txBody>
      </p:sp>
      <p:sp>
        <p:nvSpPr>
          <p:cNvPr id="1075" name="Google Shape;1075;p71"/>
          <p:cNvSpPr txBox="1">
            <a:spLocks noGrp="1"/>
          </p:cNvSpPr>
          <p:nvPr>
            <p:ph type="subTitle" idx="1"/>
          </p:nvPr>
        </p:nvSpPr>
        <p:spPr>
          <a:xfrm>
            <a:off x="3614875" y="154700"/>
            <a:ext cx="5563800" cy="119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000000"/>
                </a:solidFill>
                <a:latin typeface="IBM Plex Sans"/>
                <a:ea typeface="IBM Plex Sans"/>
                <a:cs typeface="IBM Plex Sans"/>
                <a:sym typeface="IBM Plex Sans"/>
              </a:rPr>
              <a:t>Vocabulary Focus in speaking and listening</a:t>
            </a:r>
            <a:endParaRPr sz="2000" b="1">
              <a:solidFill>
                <a:srgbClr val="000000"/>
              </a:solidFill>
              <a:latin typeface="IBM Plex Sans"/>
              <a:ea typeface="IBM Plex Sans"/>
              <a:cs typeface="IBM Plex Sans"/>
              <a:sym typeface="IBM Plex Sans"/>
            </a:endParaRPr>
          </a:p>
          <a:p>
            <a:pPr marL="457200" lvl="0" indent="-355600" algn="l" rtl="0">
              <a:spcBef>
                <a:spcPts val="0"/>
              </a:spcBef>
              <a:spcAft>
                <a:spcPts val="0"/>
              </a:spcAft>
              <a:buClr>
                <a:srgbClr val="000000"/>
              </a:buClr>
              <a:buSzPts val="2000"/>
              <a:buFont typeface="IBM Plex Sans"/>
              <a:buChar char="●"/>
            </a:pPr>
            <a:r>
              <a:rPr lang="en" sz="2000">
                <a:solidFill>
                  <a:srgbClr val="000000"/>
                </a:solidFill>
                <a:latin typeface="IBM Plex Sans"/>
                <a:ea typeface="IBM Plex Sans"/>
                <a:cs typeface="IBM Plex Sans"/>
                <a:sym typeface="IBM Plex Sans"/>
              </a:rPr>
              <a:t>Check the pronunciation of vocabulary</a:t>
            </a:r>
            <a:endParaRPr sz="2000">
              <a:solidFill>
                <a:srgbClr val="000000"/>
              </a:solidFill>
              <a:latin typeface="IBM Plex Sans"/>
              <a:ea typeface="IBM Plex Sans"/>
              <a:cs typeface="IBM Plex Sans"/>
              <a:sym typeface="IBM Plex Sans"/>
            </a:endParaRPr>
          </a:p>
          <a:p>
            <a:pPr marL="457200" lvl="0" indent="-355600" algn="l" rtl="0">
              <a:spcBef>
                <a:spcPts val="0"/>
              </a:spcBef>
              <a:spcAft>
                <a:spcPts val="0"/>
              </a:spcAft>
              <a:buClr>
                <a:srgbClr val="000000"/>
              </a:buClr>
              <a:buSzPts val="2000"/>
              <a:buFont typeface="IBM Plex Sans"/>
              <a:buChar char="●"/>
            </a:pPr>
            <a:r>
              <a:rPr lang="en" sz="2000">
                <a:solidFill>
                  <a:srgbClr val="000000"/>
                </a:solidFill>
                <a:latin typeface="IBM Plex Sans"/>
                <a:ea typeface="IBM Plex Sans"/>
                <a:cs typeface="IBM Plex Sans"/>
                <a:sym typeface="IBM Plex Sans"/>
              </a:rPr>
              <a:t>Listening practice for new vocabulary</a:t>
            </a:r>
            <a:endParaRPr>
              <a:latin typeface="IBM Plex Sans"/>
              <a:ea typeface="IBM Plex Sans"/>
              <a:cs typeface="IBM Plex Sans"/>
              <a:sym typeface="IBM Plex Sans"/>
            </a:endParaRPr>
          </a:p>
        </p:txBody>
      </p:sp>
      <p:sp>
        <p:nvSpPr>
          <p:cNvPr id="1076" name="Google Shape;1076;p71"/>
          <p:cNvSpPr txBox="1">
            <a:spLocks noGrp="1"/>
          </p:cNvSpPr>
          <p:nvPr>
            <p:ph type="title" idx="2"/>
          </p:nvPr>
        </p:nvSpPr>
        <p:spPr>
          <a:xfrm>
            <a:off x="115025" y="406250"/>
            <a:ext cx="3789300" cy="695700"/>
          </a:xfrm>
          <a:prstGeom prst="rect">
            <a:avLst/>
          </a:prstGeom>
        </p:spPr>
        <p:txBody>
          <a:bodyPr spcFirstLastPara="1" wrap="square" lIns="91425" tIns="0" rIns="91425" bIns="91425" anchor="t" anchorCtr="0">
            <a:noAutofit/>
          </a:bodyPr>
          <a:lstStyle/>
          <a:p>
            <a:pPr marL="0" lvl="0" indent="0" algn="l" rtl="0">
              <a:spcBef>
                <a:spcPts val="0"/>
              </a:spcBef>
              <a:spcAft>
                <a:spcPts val="0"/>
              </a:spcAft>
              <a:buNone/>
            </a:pPr>
            <a:r>
              <a:rPr lang="en" sz="4000"/>
              <a:t>NaturalReader</a:t>
            </a:r>
            <a:endParaRPr sz="4000"/>
          </a:p>
        </p:txBody>
      </p:sp>
      <p:pic>
        <p:nvPicPr>
          <p:cNvPr id="1077" name="Google Shape;1077;p71" title="截屏2025-10-22 16.49.44.png"/>
          <p:cNvPicPr preferRelativeResize="0"/>
          <p:nvPr/>
        </p:nvPicPr>
        <p:blipFill rotWithShape="1">
          <a:blip r:embed="rId3">
            <a:alphaModFix/>
          </a:blip>
          <a:srcRect r="12235"/>
          <a:stretch/>
        </p:blipFill>
        <p:spPr>
          <a:xfrm>
            <a:off x="1287414" y="1348900"/>
            <a:ext cx="6569160" cy="3789999"/>
          </a:xfrm>
          <a:prstGeom prst="rect">
            <a:avLst/>
          </a:prstGeom>
          <a:noFill/>
          <a:ln>
            <a:noFill/>
          </a:ln>
        </p:spPr>
      </p:pic>
      <p:sp>
        <p:nvSpPr>
          <p:cNvPr id="1078" name="Google Shape;1078;p71"/>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72"/>
          <p:cNvSpPr txBox="1">
            <a:spLocks noGrp="1"/>
          </p:cNvSpPr>
          <p:nvPr>
            <p:ph type="title" idx="2"/>
          </p:nvPr>
        </p:nvSpPr>
        <p:spPr>
          <a:xfrm>
            <a:off x="115025" y="406250"/>
            <a:ext cx="2906100" cy="696900"/>
          </a:xfrm>
          <a:prstGeom prst="rect">
            <a:avLst/>
          </a:prstGeom>
        </p:spPr>
        <p:txBody>
          <a:bodyPr spcFirstLastPara="1" wrap="square" lIns="91425" tIns="0" rIns="91425" bIns="91425" anchor="t" anchorCtr="0">
            <a:noAutofit/>
          </a:bodyPr>
          <a:lstStyle/>
          <a:p>
            <a:pPr marL="0" lvl="0" indent="0" algn="l" rtl="0">
              <a:spcBef>
                <a:spcPts val="0"/>
              </a:spcBef>
              <a:spcAft>
                <a:spcPts val="0"/>
              </a:spcAft>
              <a:buNone/>
            </a:pPr>
            <a:r>
              <a:rPr lang="en" sz="4000"/>
              <a:t>Wayground</a:t>
            </a:r>
            <a:endParaRPr sz="4000"/>
          </a:p>
        </p:txBody>
      </p:sp>
      <p:sp>
        <p:nvSpPr>
          <p:cNvPr id="1084" name="Google Shape;1084;p72"/>
          <p:cNvSpPr txBox="1">
            <a:spLocks noGrp="1"/>
          </p:cNvSpPr>
          <p:nvPr>
            <p:ph type="title" idx="3"/>
          </p:nvPr>
        </p:nvSpPr>
        <p:spPr>
          <a:xfrm>
            <a:off x="228600" y="4774929"/>
            <a:ext cx="1939200" cy="189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Akira &amp; Camy</a:t>
            </a:r>
            <a:endParaRPr/>
          </a:p>
        </p:txBody>
      </p:sp>
      <p:sp>
        <p:nvSpPr>
          <p:cNvPr id="1085" name="Google Shape;1085;p72"/>
          <p:cNvSpPr txBox="1">
            <a:spLocks noGrp="1"/>
          </p:cNvSpPr>
          <p:nvPr>
            <p:ph type="subTitle" idx="1"/>
          </p:nvPr>
        </p:nvSpPr>
        <p:spPr>
          <a:xfrm>
            <a:off x="2935050" y="0"/>
            <a:ext cx="6071700" cy="147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000000"/>
                </a:solidFill>
                <a:latin typeface="IBM Plex Sans"/>
                <a:ea typeface="IBM Plex Sans"/>
                <a:cs typeface="IBM Plex Sans"/>
                <a:sym typeface="IBM Plex Sans"/>
              </a:rPr>
              <a:t>Material Creation </a:t>
            </a:r>
            <a:endParaRPr sz="2000">
              <a:solidFill>
                <a:srgbClr val="000000"/>
              </a:solidFill>
              <a:latin typeface="IBM Plex Sans"/>
              <a:ea typeface="IBM Plex Sans"/>
              <a:cs typeface="IBM Plex Sans"/>
              <a:sym typeface="IBM Plex Sans"/>
            </a:endParaRPr>
          </a:p>
          <a:p>
            <a:pPr marL="457200" lvl="0" indent="-355600" algn="l" rtl="0">
              <a:spcBef>
                <a:spcPts val="0"/>
              </a:spcBef>
              <a:spcAft>
                <a:spcPts val="0"/>
              </a:spcAft>
              <a:buClr>
                <a:srgbClr val="000000"/>
              </a:buClr>
              <a:buSzPts val="2000"/>
              <a:buFont typeface="IBM Plex Sans"/>
              <a:buChar char="●"/>
            </a:pPr>
            <a:r>
              <a:rPr lang="en" sz="2000">
                <a:solidFill>
                  <a:srgbClr val="000000"/>
                </a:solidFill>
                <a:latin typeface="IBM Plex Sans"/>
                <a:ea typeface="IBM Plex Sans"/>
                <a:cs typeface="IBM Plex Sans"/>
                <a:sym typeface="IBM Plex Sans"/>
              </a:rPr>
              <a:t>Especially focused on vocabulary teaching </a:t>
            </a:r>
            <a:endParaRPr sz="2000">
              <a:solidFill>
                <a:srgbClr val="000000"/>
              </a:solidFill>
              <a:latin typeface="IBM Plex Sans"/>
              <a:ea typeface="IBM Plex Sans"/>
              <a:cs typeface="IBM Plex Sans"/>
              <a:sym typeface="IBM Plex Sans"/>
            </a:endParaRPr>
          </a:p>
          <a:p>
            <a:pPr marL="457200" lvl="0" indent="-355600" algn="l" rtl="0">
              <a:spcBef>
                <a:spcPts val="0"/>
              </a:spcBef>
              <a:spcAft>
                <a:spcPts val="0"/>
              </a:spcAft>
              <a:buClr>
                <a:srgbClr val="000000"/>
              </a:buClr>
              <a:buSzPts val="2000"/>
              <a:buFont typeface="IBM Plex Sans"/>
              <a:buChar char="●"/>
            </a:pPr>
            <a:r>
              <a:rPr lang="en" sz="2000">
                <a:solidFill>
                  <a:srgbClr val="000000"/>
                </a:solidFill>
                <a:latin typeface="IBM Plex Sans"/>
                <a:ea typeface="IBM Plex Sans"/>
                <a:cs typeface="IBM Plex Sans"/>
                <a:sym typeface="IBM Plex Sans"/>
              </a:rPr>
              <a:t>It offers many activities and teaching formats</a:t>
            </a:r>
            <a:endParaRPr sz="2000">
              <a:solidFill>
                <a:srgbClr val="000000"/>
              </a:solidFill>
              <a:latin typeface="IBM Plex Sans"/>
              <a:ea typeface="IBM Plex Sans"/>
              <a:cs typeface="IBM Plex Sans"/>
              <a:sym typeface="IBM Plex Sans"/>
            </a:endParaRPr>
          </a:p>
          <a:p>
            <a:pPr marL="457200" lvl="0" indent="-355600" algn="l" rtl="0">
              <a:spcBef>
                <a:spcPts val="0"/>
              </a:spcBef>
              <a:spcAft>
                <a:spcPts val="0"/>
              </a:spcAft>
              <a:buClr>
                <a:srgbClr val="000000"/>
              </a:buClr>
              <a:buSzPts val="2000"/>
              <a:buFont typeface="IBM Plex Sans"/>
              <a:buChar char="●"/>
            </a:pPr>
            <a:r>
              <a:rPr lang="en" sz="2000">
                <a:solidFill>
                  <a:srgbClr val="000000"/>
                </a:solidFill>
                <a:latin typeface="IBM Plex Sans"/>
                <a:ea typeface="IBM Plex Sans"/>
                <a:cs typeface="IBM Plex Sans"/>
                <a:sym typeface="IBM Plex Sans"/>
              </a:rPr>
              <a:t>There is a teacher track</a:t>
            </a:r>
            <a:endParaRPr sz="2400" b="1">
              <a:solidFill>
                <a:srgbClr val="000000"/>
              </a:solidFill>
              <a:latin typeface="IBM Plex Sans"/>
              <a:ea typeface="IBM Plex Sans"/>
              <a:cs typeface="IBM Plex Sans"/>
              <a:sym typeface="IBM Plex Sans"/>
            </a:endParaRPr>
          </a:p>
        </p:txBody>
      </p:sp>
      <p:pic>
        <p:nvPicPr>
          <p:cNvPr id="1086" name="Google Shape;1086;p72" title="截屏2025-10-22 17.17.40.png"/>
          <p:cNvPicPr preferRelativeResize="0"/>
          <p:nvPr/>
        </p:nvPicPr>
        <p:blipFill rotWithShape="1">
          <a:blip r:embed="rId3">
            <a:alphaModFix/>
          </a:blip>
          <a:srcRect b="46306"/>
          <a:stretch/>
        </p:blipFill>
        <p:spPr>
          <a:xfrm>
            <a:off x="200310" y="1610125"/>
            <a:ext cx="8649477" cy="2909138"/>
          </a:xfrm>
          <a:prstGeom prst="rect">
            <a:avLst/>
          </a:prstGeom>
          <a:noFill/>
          <a:ln>
            <a:noFill/>
          </a:ln>
        </p:spPr>
      </p:pic>
      <p:sp>
        <p:nvSpPr>
          <p:cNvPr id="1087" name="Google Shape;1087;p72"/>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73"/>
          <p:cNvSpPr txBox="1">
            <a:spLocks noGrp="1"/>
          </p:cNvSpPr>
          <p:nvPr>
            <p:ph type="title" idx="3"/>
          </p:nvPr>
        </p:nvSpPr>
        <p:spPr>
          <a:xfrm>
            <a:off x="228600" y="4774929"/>
            <a:ext cx="1939200" cy="189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Akira &amp; Camy</a:t>
            </a:r>
            <a:endParaRPr/>
          </a:p>
        </p:txBody>
      </p:sp>
      <p:sp>
        <p:nvSpPr>
          <p:cNvPr id="1093" name="Google Shape;1093;p73"/>
          <p:cNvSpPr txBox="1">
            <a:spLocks noGrp="1"/>
          </p:cNvSpPr>
          <p:nvPr>
            <p:ph type="subTitle" idx="1"/>
          </p:nvPr>
        </p:nvSpPr>
        <p:spPr>
          <a:xfrm>
            <a:off x="3544200" y="93150"/>
            <a:ext cx="5073000" cy="123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000000"/>
                </a:solidFill>
                <a:latin typeface="IBM Plex Sans"/>
                <a:ea typeface="IBM Plex Sans"/>
                <a:cs typeface="IBM Plex Sans"/>
                <a:sym typeface="IBM Plex Sans"/>
              </a:rPr>
              <a:t>Material Creation </a:t>
            </a:r>
            <a:endParaRPr sz="2000">
              <a:solidFill>
                <a:srgbClr val="000000"/>
              </a:solidFill>
              <a:latin typeface="IBM Plex Sans"/>
              <a:ea typeface="IBM Plex Sans"/>
              <a:cs typeface="IBM Plex Sans"/>
              <a:sym typeface="IBM Plex Sans"/>
            </a:endParaRPr>
          </a:p>
          <a:p>
            <a:pPr marL="457200" lvl="0" indent="-355600" algn="l" rtl="0">
              <a:spcBef>
                <a:spcPts val="0"/>
              </a:spcBef>
              <a:spcAft>
                <a:spcPts val="0"/>
              </a:spcAft>
              <a:buClr>
                <a:srgbClr val="000000"/>
              </a:buClr>
              <a:buSzPts val="2000"/>
              <a:buFont typeface="IBM Plex Sans"/>
              <a:buChar char="●"/>
            </a:pPr>
            <a:r>
              <a:rPr lang="en" sz="2000">
                <a:solidFill>
                  <a:srgbClr val="000000"/>
                </a:solidFill>
                <a:latin typeface="IBM Plex Sans"/>
                <a:ea typeface="IBM Plex Sans"/>
                <a:cs typeface="IBM Plex Sans"/>
                <a:sym typeface="IBM Plex Sans"/>
              </a:rPr>
              <a:t>Very similar to ChatGPT, but it is free</a:t>
            </a:r>
            <a:endParaRPr sz="2000">
              <a:solidFill>
                <a:srgbClr val="000000"/>
              </a:solidFill>
              <a:latin typeface="IBM Plex Sans"/>
              <a:ea typeface="IBM Plex Sans"/>
              <a:cs typeface="IBM Plex Sans"/>
              <a:sym typeface="IBM Plex Sans"/>
            </a:endParaRPr>
          </a:p>
          <a:p>
            <a:pPr marL="457200" lvl="0" indent="-355600" algn="l" rtl="0">
              <a:spcBef>
                <a:spcPts val="0"/>
              </a:spcBef>
              <a:spcAft>
                <a:spcPts val="0"/>
              </a:spcAft>
              <a:buClr>
                <a:srgbClr val="000000"/>
              </a:buClr>
              <a:buSzPts val="2000"/>
              <a:buFont typeface="IBM Plex Sans"/>
              <a:buChar char="●"/>
            </a:pPr>
            <a:r>
              <a:rPr lang="en" sz="2000">
                <a:solidFill>
                  <a:srgbClr val="000000"/>
                </a:solidFill>
                <a:latin typeface="IBM Plex Sans"/>
                <a:ea typeface="IBM Plex Sans"/>
                <a:cs typeface="IBM Plex Sans"/>
                <a:sym typeface="IBM Plex Sans"/>
              </a:rPr>
              <a:t>DeepThink feature </a:t>
            </a:r>
            <a:endParaRPr sz="2400" b="1">
              <a:solidFill>
                <a:srgbClr val="000000"/>
              </a:solidFill>
              <a:latin typeface="IBM Plex Sans"/>
              <a:ea typeface="IBM Plex Sans"/>
              <a:cs typeface="IBM Plex Sans"/>
              <a:sym typeface="IBM Plex Sans"/>
            </a:endParaRPr>
          </a:p>
        </p:txBody>
      </p:sp>
      <p:sp>
        <p:nvSpPr>
          <p:cNvPr id="1094" name="Google Shape;1094;p73"/>
          <p:cNvSpPr txBox="1">
            <a:spLocks noGrp="1"/>
          </p:cNvSpPr>
          <p:nvPr>
            <p:ph type="title" idx="2"/>
          </p:nvPr>
        </p:nvSpPr>
        <p:spPr>
          <a:xfrm>
            <a:off x="115025" y="406250"/>
            <a:ext cx="2848800" cy="695700"/>
          </a:xfrm>
          <a:prstGeom prst="rect">
            <a:avLst/>
          </a:prstGeom>
        </p:spPr>
        <p:txBody>
          <a:bodyPr spcFirstLastPara="1" wrap="square" lIns="91425" tIns="0" rIns="91425" bIns="91425" anchor="t" anchorCtr="0">
            <a:noAutofit/>
          </a:bodyPr>
          <a:lstStyle/>
          <a:p>
            <a:pPr marL="0" lvl="0" indent="0" algn="l" rtl="0">
              <a:spcBef>
                <a:spcPts val="0"/>
              </a:spcBef>
              <a:spcAft>
                <a:spcPts val="0"/>
              </a:spcAft>
              <a:buNone/>
            </a:pPr>
            <a:r>
              <a:rPr lang="en" sz="4000"/>
              <a:t>Deep Seek</a:t>
            </a:r>
            <a:endParaRPr sz="4000"/>
          </a:p>
        </p:txBody>
      </p:sp>
      <p:pic>
        <p:nvPicPr>
          <p:cNvPr id="1095" name="Google Shape;1095;p73" title="スクリーンショット 2025-10-22 17.25.27.png"/>
          <p:cNvPicPr preferRelativeResize="0"/>
          <p:nvPr/>
        </p:nvPicPr>
        <p:blipFill>
          <a:blip r:embed="rId3">
            <a:alphaModFix/>
          </a:blip>
          <a:stretch>
            <a:fillRect/>
          </a:stretch>
        </p:blipFill>
        <p:spPr>
          <a:xfrm>
            <a:off x="1151225" y="1370725"/>
            <a:ext cx="6830577" cy="3632101"/>
          </a:xfrm>
          <a:prstGeom prst="rect">
            <a:avLst/>
          </a:prstGeom>
          <a:noFill/>
          <a:ln>
            <a:noFill/>
          </a:ln>
        </p:spPr>
      </p:pic>
      <p:sp>
        <p:nvSpPr>
          <p:cNvPr id="1096" name="Google Shape;1096;p73"/>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74"/>
          <p:cNvSpPr txBox="1">
            <a:spLocks noGrp="1"/>
          </p:cNvSpPr>
          <p:nvPr>
            <p:ph type="title" idx="2"/>
          </p:nvPr>
        </p:nvSpPr>
        <p:spPr>
          <a:xfrm>
            <a:off x="115025" y="406250"/>
            <a:ext cx="2595300" cy="648000"/>
          </a:xfrm>
          <a:prstGeom prst="rect">
            <a:avLst/>
          </a:prstGeom>
        </p:spPr>
        <p:txBody>
          <a:bodyPr spcFirstLastPara="1" wrap="square" lIns="91425" tIns="0" rIns="91425" bIns="91425" anchor="t" anchorCtr="0">
            <a:noAutofit/>
          </a:bodyPr>
          <a:lstStyle/>
          <a:p>
            <a:pPr marL="0" lvl="0" indent="0" algn="l" rtl="0">
              <a:spcBef>
                <a:spcPts val="0"/>
              </a:spcBef>
              <a:spcAft>
                <a:spcPts val="0"/>
              </a:spcAft>
              <a:buNone/>
            </a:pPr>
            <a:r>
              <a:rPr lang="en" sz="4000"/>
              <a:t>School AI</a:t>
            </a:r>
            <a:endParaRPr sz="4000"/>
          </a:p>
        </p:txBody>
      </p:sp>
      <p:sp>
        <p:nvSpPr>
          <p:cNvPr id="1102" name="Google Shape;1102;p74"/>
          <p:cNvSpPr txBox="1">
            <a:spLocks noGrp="1"/>
          </p:cNvSpPr>
          <p:nvPr>
            <p:ph type="title" idx="3"/>
          </p:nvPr>
        </p:nvSpPr>
        <p:spPr>
          <a:xfrm>
            <a:off x="228600" y="4774929"/>
            <a:ext cx="1939200" cy="189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Akira &amp; Camy</a:t>
            </a:r>
            <a:endParaRPr/>
          </a:p>
        </p:txBody>
      </p:sp>
      <p:sp>
        <p:nvSpPr>
          <p:cNvPr id="1103" name="Google Shape;1103;p74"/>
          <p:cNvSpPr txBox="1">
            <a:spLocks noGrp="1"/>
          </p:cNvSpPr>
          <p:nvPr>
            <p:ph type="subTitle" idx="1"/>
          </p:nvPr>
        </p:nvSpPr>
        <p:spPr>
          <a:xfrm>
            <a:off x="3763200" y="134175"/>
            <a:ext cx="5059200" cy="116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000000"/>
                </a:solidFill>
                <a:latin typeface="IBM Plex Sans"/>
                <a:ea typeface="IBM Plex Sans"/>
                <a:cs typeface="IBM Plex Sans"/>
                <a:sym typeface="IBM Plex Sans"/>
              </a:rPr>
              <a:t>Material creation with guided prompts: </a:t>
            </a:r>
            <a:endParaRPr sz="2000" b="1">
              <a:solidFill>
                <a:srgbClr val="000000"/>
              </a:solidFill>
              <a:latin typeface="IBM Plex Sans"/>
              <a:ea typeface="IBM Plex Sans"/>
              <a:cs typeface="IBM Plex Sans"/>
              <a:sym typeface="IBM Plex Sans"/>
            </a:endParaRPr>
          </a:p>
          <a:p>
            <a:pPr marL="0" lvl="0" indent="0" algn="l" rtl="0">
              <a:spcBef>
                <a:spcPts val="0"/>
              </a:spcBef>
              <a:spcAft>
                <a:spcPts val="0"/>
              </a:spcAft>
              <a:buNone/>
            </a:pPr>
            <a:r>
              <a:rPr lang="en" sz="2000">
                <a:solidFill>
                  <a:srgbClr val="000000"/>
                </a:solidFill>
                <a:latin typeface="IBM Plex Sans"/>
                <a:ea typeface="IBM Plex Sans"/>
                <a:cs typeface="IBM Plex Sans"/>
                <a:sym typeface="IBM Plex Sans"/>
              </a:rPr>
              <a:t>chatbots, in-class quizzes,newsletters</a:t>
            </a:r>
            <a:endParaRPr sz="2000">
              <a:solidFill>
                <a:srgbClr val="000000"/>
              </a:solidFill>
              <a:latin typeface="IBM Plex Sans"/>
              <a:ea typeface="IBM Plex Sans"/>
              <a:cs typeface="IBM Plex Sans"/>
              <a:sym typeface="IBM Plex Sans"/>
            </a:endParaRPr>
          </a:p>
          <a:p>
            <a:pPr marL="0" lvl="0" indent="0" algn="l" rtl="0">
              <a:spcBef>
                <a:spcPts val="0"/>
              </a:spcBef>
              <a:spcAft>
                <a:spcPts val="0"/>
              </a:spcAft>
              <a:buNone/>
            </a:pPr>
            <a:r>
              <a:rPr lang="en" sz="2000">
                <a:solidFill>
                  <a:srgbClr val="000000"/>
                </a:solidFill>
                <a:latin typeface="IBM Plex Sans"/>
                <a:ea typeface="IBM Plex Sans"/>
                <a:cs typeface="IBM Plex Sans"/>
                <a:sym typeface="IBM Plex Sans"/>
              </a:rPr>
              <a:t>worksheets,  lesson plans, PBL tutor</a:t>
            </a:r>
            <a:endParaRPr>
              <a:latin typeface="IBM Plex Sans"/>
              <a:ea typeface="IBM Plex Sans"/>
              <a:cs typeface="IBM Plex Sans"/>
              <a:sym typeface="IBM Plex Sans"/>
            </a:endParaRPr>
          </a:p>
        </p:txBody>
      </p:sp>
      <p:sp>
        <p:nvSpPr>
          <p:cNvPr id="1104" name="Google Shape;1104;p74"/>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pic>
        <p:nvPicPr>
          <p:cNvPr id="1105" name="Google Shape;1105;p74" title="Screenshot 2025-10-23 at 9.22.14 PM.png"/>
          <p:cNvPicPr preferRelativeResize="0"/>
          <p:nvPr/>
        </p:nvPicPr>
        <p:blipFill rotWithShape="1">
          <a:blip r:embed="rId3">
            <a:alphaModFix/>
          </a:blip>
          <a:srcRect l="-3480" t="-3610" r="3480" b="3610"/>
          <a:stretch/>
        </p:blipFill>
        <p:spPr>
          <a:xfrm>
            <a:off x="115025" y="1301347"/>
            <a:ext cx="4824698" cy="2540799"/>
          </a:xfrm>
          <a:prstGeom prst="rect">
            <a:avLst/>
          </a:prstGeom>
          <a:noFill/>
          <a:ln>
            <a:noFill/>
          </a:ln>
        </p:spPr>
      </p:pic>
      <p:pic>
        <p:nvPicPr>
          <p:cNvPr id="1106" name="Google Shape;1106;p74" title="Screenshot 2025-10-23 at 9.35.44 PM.png"/>
          <p:cNvPicPr preferRelativeResize="0"/>
          <p:nvPr/>
        </p:nvPicPr>
        <p:blipFill>
          <a:blip r:embed="rId4">
            <a:alphaModFix/>
          </a:blip>
          <a:stretch>
            <a:fillRect/>
          </a:stretch>
        </p:blipFill>
        <p:spPr>
          <a:xfrm>
            <a:off x="5155830" y="1504487"/>
            <a:ext cx="3885197" cy="2337663"/>
          </a:xfrm>
          <a:prstGeom prst="rect">
            <a:avLst/>
          </a:prstGeom>
          <a:noFill/>
          <a:ln>
            <a:noFill/>
          </a:ln>
        </p:spPr>
      </p:pic>
      <p:pic>
        <p:nvPicPr>
          <p:cNvPr id="1107" name="Google Shape;1107;p74" title="Screenshot 2025-10-23 at 9.39.06 PM.png"/>
          <p:cNvPicPr preferRelativeResize="0"/>
          <p:nvPr/>
        </p:nvPicPr>
        <p:blipFill>
          <a:blip r:embed="rId5">
            <a:alphaModFix/>
          </a:blip>
          <a:stretch>
            <a:fillRect/>
          </a:stretch>
        </p:blipFill>
        <p:spPr>
          <a:xfrm>
            <a:off x="7342626" y="3916375"/>
            <a:ext cx="1632351" cy="1047850"/>
          </a:xfrm>
          <a:prstGeom prst="rect">
            <a:avLst/>
          </a:prstGeom>
          <a:noFill/>
          <a:ln>
            <a:noFill/>
          </a:ln>
        </p:spPr>
      </p:pic>
      <p:sp>
        <p:nvSpPr>
          <p:cNvPr id="1108" name="Google Shape;1108;p74"/>
          <p:cNvSpPr txBox="1"/>
          <p:nvPr/>
        </p:nvSpPr>
        <p:spPr>
          <a:xfrm>
            <a:off x="367100" y="3956175"/>
            <a:ext cx="44871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00" b="1" u="sng">
                <a:solidFill>
                  <a:schemeClr val="hlink"/>
                </a:solidFill>
                <a:highlight>
                  <a:srgbClr val="E3DFD6"/>
                </a:highlight>
                <a:latin typeface="Roboto"/>
                <a:ea typeface="Roboto"/>
                <a:cs typeface="Roboto"/>
                <a:sym typeface="Roboto"/>
                <a:hlinkClick r:id="rId6"/>
              </a:rPr>
              <a:t>Using SchoolAI: A Basic Tutorial for Teachers</a:t>
            </a:r>
            <a:r>
              <a:rPr lang="en" sz="800" b="1">
                <a:solidFill>
                  <a:srgbClr val="0000FF"/>
                </a:solidFill>
                <a:highlight>
                  <a:srgbClr val="E3DFD6"/>
                </a:highlight>
                <a:latin typeface="Roboto"/>
                <a:ea typeface="Roboto"/>
                <a:cs typeface="Roboto"/>
                <a:sym typeface="Roboto"/>
              </a:rPr>
              <a:t> </a:t>
            </a:r>
            <a:r>
              <a:rPr lang="en" sz="800" b="1">
                <a:solidFill>
                  <a:schemeClr val="lt1"/>
                </a:solidFill>
                <a:highlight>
                  <a:srgbClr val="E3DFD6"/>
                </a:highlight>
                <a:latin typeface="Roboto"/>
                <a:ea typeface="Roboto"/>
                <a:cs typeface="Roboto"/>
                <a:sym typeface="Roboto"/>
              </a:rPr>
              <a:t>(Youtube)</a:t>
            </a:r>
            <a:endParaRPr sz="800" b="1">
              <a:solidFill>
                <a:schemeClr val="lt1"/>
              </a:solidFill>
              <a:highlight>
                <a:srgbClr val="E3DFD6"/>
              </a:highlight>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75"/>
          <p:cNvSpPr txBox="1">
            <a:spLocks noGrp="1"/>
          </p:cNvSpPr>
          <p:nvPr>
            <p:ph type="title" idx="2"/>
          </p:nvPr>
        </p:nvSpPr>
        <p:spPr>
          <a:xfrm>
            <a:off x="331175" y="337900"/>
            <a:ext cx="8626800" cy="4459200"/>
          </a:xfrm>
          <a:prstGeom prst="rect">
            <a:avLst/>
          </a:prstGeom>
        </p:spPr>
        <p:txBody>
          <a:bodyPr spcFirstLastPara="1" wrap="square" lIns="91425" tIns="0" rIns="91425" bIns="91425" anchor="t" anchorCtr="0">
            <a:noAutofit/>
          </a:bodyPr>
          <a:lstStyle/>
          <a:p>
            <a:pPr marL="381000" marR="381000" lvl="0" indent="0" algn="l" rtl="0">
              <a:lnSpc>
                <a:spcPct val="115000"/>
              </a:lnSpc>
              <a:spcBef>
                <a:spcPts val="1200"/>
              </a:spcBef>
              <a:spcAft>
                <a:spcPts val="0"/>
              </a:spcAft>
              <a:buNone/>
            </a:pPr>
            <a:r>
              <a:rPr lang="en" sz="1700" b="1">
                <a:solidFill>
                  <a:srgbClr val="000000"/>
                </a:solidFill>
              </a:rPr>
              <a:t>Q &amp; A by Shantu</a:t>
            </a:r>
            <a:endParaRPr sz="1700" b="1">
              <a:solidFill>
                <a:srgbClr val="000000"/>
              </a:solidFill>
            </a:endParaRPr>
          </a:p>
          <a:p>
            <a:pPr marL="0" marR="381000" lvl="0" indent="0" algn="l" rtl="0">
              <a:lnSpc>
                <a:spcPct val="150000"/>
              </a:lnSpc>
              <a:spcBef>
                <a:spcPts val="1200"/>
              </a:spcBef>
              <a:spcAft>
                <a:spcPts val="0"/>
              </a:spcAft>
              <a:buNone/>
            </a:pPr>
            <a:r>
              <a:rPr lang="en" sz="2200" b="1">
                <a:solidFill>
                  <a:srgbClr val="000000"/>
                </a:solidFill>
              </a:rPr>
              <a:t>Share one takeaway from this presentation and teach that thing to the frenemy next to you.</a:t>
            </a:r>
            <a:endParaRPr sz="1100" b="1">
              <a:solidFill>
                <a:srgbClr val="000000"/>
              </a:solidFill>
            </a:endParaRPr>
          </a:p>
          <a:p>
            <a:pPr marL="457200" marR="381000" lvl="0" indent="-307975" algn="l" rtl="0">
              <a:lnSpc>
                <a:spcPct val="150000"/>
              </a:lnSpc>
              <a:spcBef>
                <a:spcPts val="1200"/>
              </a:spcBef>
              <a:spcAft>
                <a:spcPts val="0"/>
              </a:spcAft>
              <a:buClr>
                <a:srgbClr val="000000"/>
              </a:buClr>
              <a:buSzPts val="1250"/>
              <a:buAutoNum type="arabicPeriod"/>
            </a:pPr>
            <a:r>
              <a:rPr lang="en" sz="1250" b="1">
                <a:solidFill>
                  <a:srgbClr val="000000"/>
                </a:solidFill>
              </a:rPr>
              <a:t>What makes a test item truly ‘human’?</a:t>
            </a:r>
            <a:endParaRPr sz="1250" b="1">
              <a:solidFill>
                <a:srgbClr val="000000"/>
              </a:solidFill>
            </a:endParaRPr>
          </a:p>
          <a:p>
            <a:pPr marL="457200" marR="381000" lvl="0" indent="-307975" algn="l" rtl="0">
              <a:lnSpc>
                <a:spcPct val="150000"/>
              </a:lnSpc>
              <a:spcBef>
                <a:spcPts val="0"/>
              </a:spcBef>
              <a:spcAft>
                <a:spcPts val="0"/>
              </a:spcAft>
              <a:buClr>
                <a:srgbClr val="000000"/>
              </a:buClr>
              <a:buSzPts val="1250"/>
              <a:buAutoNum type="arabicPeriod"/>
            </a:pPr>
            <a:r>
              <a:rPr lang="en" sz="1250" b="1">
                <a:solidFill>
                  <a:srgbClr val="000000"/>
                </a:solidFill>
              </a:rPr>
              <a:t>How would you explain your AI-testing strategy to a colleague who doesn’t trust the technology?</a:t>
            </a:r>
            <a:endParaRPr sz="1250" b="1">
              <a:solidFill>
                <a:srgbClr val="000000"/>
              </a:solidFill>
            </a:endParaRPr>
          </a:p>
          <a:p>
            <a:pPr marL="457200" marR="381000" lvl="0" indent="-307975" algn="l" rtl="0">
              <a:lnSpc>
                <a:spcPct val="150000"/>
              </a:lnSpc>
              <a:spcBef>
                <a:spcPts val="0"/>
              </a:spcBef>
              <a:spcAft>
                <a:spcPts val="0"/>
              </a:spcAft>
              <a:buClr>
                <a:srgbClr val="000000"/>
              </a:buClr>
              <a:buSzPts val="1250"/>
              <a:buAutoNum type="arabicPeriod"/>
            </a:pPr>
            <a:r>
              <a:rPr lang="en" sz="1250" b="1">
                <a:solidFill>
                  <a:srgbClr val="000000"/>
                </a:solidFill>
              </a:rPr>
              <a:t>How do you see AI changing the future of language testing in the next 5 years?</a:t>
            </a:r>
            <a:endParaRPr sz="1250" b="1">
              <a:solidFill>
                <a:srgbClr val="000000"/>
              </a:solidFill>
            </a:endParaRPr>
          </a:p>
          <a:p>
            <a:pPr marL="457200" marR="381000" lvl="0" indent="-307975" algn="l" rtl="0">
              <a:lnSpc>
                <a:spcPct val="150000"/>
              </a:lnSpc>
              <a:spcBef>
                <a:spcPts val="0"/>
              </a:spcBef>
              <a:spcAft>
                <a:spcPts val="0"/>
              </a:spcAft>
              <a:buClr>
                <a:srgbClr val="000000"/>
              </a:buClr>
              <a:buSzPts val="1250"/>
              <a:buFont typeface="Arial"/>
              <a:buAutoNum type="arabicPeriod"/>
            </a:pPr>
            <a:r>
              <a:rPr lang="en" sz="1250" b="1">
                <a:solidFill>
                  <a:srgbClr val="000000"/>
                </a:solidFill>
                <a:latin typeface="Arial"/>
                <a:ea typeface="Arial"/>
                <a:cs typeface="Arial"/>
                <a:sym typeface="Arial"/>
              </a:rPr>
              <a:t>Where do you draw the line between AI </a:t>
            </a:r>
            <a:r>
              <a:rPr lang="en" sz="1250" b="1" i="1">
                <a:solidFill>
                  <a:srgbClr val="000000"/>
                </a:solidFill>
                <a:latin typeface="Arial"/>
                <a:ea typeface="Arial"/>
                <a:cs typeface="Arial"/>
                <a:sym typeface="Arial"/>
              </a:rPr>
              <a:t>assisting</a:t>
            </a:r>
            <a:r>
              <a:rPr lang="en" sz="1250" b="1">
                <a:solidFill>
                  <a:srgbClr val="000000"/>
                </a:solidFill>
                <a:latin typeface="Arial"/>
                <a:ea typeface="Arial"/>
                <a:cs typeface="Arial"/>
                <a:sym typeface="Arial"/>
              </a:rPr>
              <a:t> and AI </a:t>
            </a:r>
            <a:r>
              <a:rPr lang="en" sz="1250" b="1" i="1">
                <a:solidFill>
                  <a:srgbClr val="000000"/>
                </a:solidFill>
                <a:latin typeface="Arial"/>
                <a:ea typeface="Arial"/>
                <a:cs typeface="Arial"/>
                <a:sym typeface="Arial"/>
              </a:rPr>
              <a:t>replacing</a:t>
            </a:r>
            <a:r>
              <a:rPr lang="en" sz="1250" b="1">
                <a:solidFill>
                  <a:srgbClr val="000000"/>
                </a:solidFill>
                <a:latin typeface="Arial"/>
                <a:ea typeface="Arial"/>
                <a:cs typeface="Arial"/>
                <a:sym typeface="Arial"/>
              </a:rPr>
              <a:t> teachers in test creation?</a:t>
            </a:r>
            <a:endParaRPr sz="1250" b="1">
              <a:solidFill>
                <a:srgbClr val="000000"/>
              </a:solidFill>
            </a:endParaRPr>
          </a:p>
          <a:p>
            <a:pPr marL="457200" marR="381000" lvl="0" indent="-307975" algn="l" rtl="0">
              <a:lnSpc>
                <a:spcPct val="150000"/>
              </a:lnSpc>
              <a:spcBef>
                <a:spcPts val="0"/>
              </a:spcBef>
              <a:spcAft>
                <a:spcPts val="0"/>
              </a:spcAft>
              <a:buClr>
                <a:srgbClr val="000000"/>
              </a:buClr>
              <a:buSzPts val="1250"/>
              <a:buAutoNum type="arabicPeriod"/>
            </a:pPr>
            <a:r>
              <a:rPr lang="en" sz="1250" b="1">
                <a:solidFill>
                  <a:srgbClr val="000000"/>
                </a:solidFill>
              </a:rPr>
              <a:t>If I had one golden rule for using AI in test design, it would be __________.</a:t>
            </a:r>
            <a:endParaRPr sz="1250" b="1">
              <a:solidFill>
                <a:srgbClr val="000000"/>
              </a:solidFill>
            </a:endParaRPr>
          </a:p>
          <a:p>
            <a:pPr marL="457200" marR="381000" lvl="0" indent="-307975" algn="l" rtl="0">
              <a:lnSpc>
                <a:spcPct val="150000"/>
              </a:lnSpc>
              <a:spcBef>
                <a:spcPts val="0"/>
              </a:spcBef>
              <a:spcAft>
                <a:spcPts val="0"/>
              </a:spcAft>
              <a:buClr>
                <a:srgbClr val="000000"/>
              </a:buClr>
              <a:buSzPts val="1250"/>
              <a:buAutoNum type="arabicPeriod"/>
            </a:pPr>
            <a:r>
              <a:rPr lang="en" sz="1250" b="1">
                <a:solidFill>
                  <a:srgbClr val="000000"/>
                </a:solidFill>
              </a:rPr>
              <a:t>If you had to describe your biggest fear about AI in assessment in one sentence, what would it be?</a:t>
            </a:r>
            <a:endParaRPr sz="1250" b="1">
              <a:solidFill>
                <a:srgbClr val="000000"/>
              </a:solidFill>
            </a:endParaRPr>
          </a:p>
          <a:p>
            <a:pPr marL="0" marR="381000" lvl="0" indent="0" algn="l" rtl="0">
              <a:lnSpc>
                <a:spcPct val="150000"/>
              </a:lnSpc>
              <a:spcBef>
                <a:spcPts val="1200"/>
              </a:spcBef>
              <a:spcAft>
                <a:spcPts val="0"/>
              </a:spcAft>
              <a:buNone/>
            </a:pPr>
            <a:r>
              <a:rPr lang="en" sz="2200" b="1">
                <a:solidFill>
                  <a:srgbClr val="000000"/>
                </a:solidFill>
              </a:rPr>
              <a:t>Drop your best idea, hack, or question on the Padlet before you leave.</a:t>
            </a:r>
            <a:endParaRPr sz="2200" b="1">
              <a:solidFill>
                <a:srgbClr val="000000"/>
              </a:solidFill>
            </a:endParaRPr>
          </a:p>
          <a:p>
            <a:pPr marL="457200" marR="381000" lvl="0" indent="0" algn="l" rtl="0">
              <a:lnSpc>
                <a:spcPct val="115000"/>
              </a:lnSpc>
              <a:spcBef>
                <a:spcPts val="1200"/>
              </a:spcBef>
              <a:spcAft>
                <a:spcPts val="0"/>
              </a:spcAft>
              <a:buNone/>
            </a:pPr>
            <a:endParaRPr sz="2200" b="1">
              <a:solidFill>
                <a:srgbClr val="000000"/>
              </a:solidFill>
            </a:endParaRPr>
          </a:p>
          <a:p>
            <a:pPr marL="457200" marR="381000" lvl="0" indent="0" algn="l" rtl="0">
              <a:lnSpc>
                <a:spcPct val="115000"/>
              </a:lnSpc>
              <a:spcBef>
                <a:spcPts val="1200"/>
              </a:spcBef>
              <a:spcAft>
                <a:spcPts val="0"/>
              </a:spcAft>
              <a:buNone/>
            </a:pPr>
            <a:endParaRPr sz="1100" b="1">
              <a:solidFill>
                <a:srgbClr val="000000"/>
              </a:solidFill>
            </a:endParaRPr>
          </a:p>
          <a:p>
            <a:pPr marL="381000" marR="381000" lvl="0" indent="0" algn="l" rtl="0">
              <a:lnSpc>
                <a:spcPct val="115000"/>
              </a:lnSpc>
              <a:spcBef>
                <a:spcPts val="1200"/>
              </a:spcBef>
              <a:spcAft>
                <a:spcPts val="0"/>
              </a:spcAft>
              <a:buNone/>
            </a:pPr>
            <a:r>
              <a:rPr lang="en" sz="1700" b="1">
                <a:solidFill>
                  <a:srgbClr val="000000"/>
                </a:solidFill>
              </a:rPr>
              <a:t>  </a:t>
            </a:r>
            <a:endParaRPr sz="1100" i="1">
              <a:solidFill>
                <a:srgbClr val="000000"/>
              </a:solidFill>
            </a:endParaRPr>
          </a:p>
          <a:p>
            <a:pPr marL="381000" marR="381000" lvl="0" indent="0" algn="l" rtl="0">
              <a:lnSpc>
                <a:spcPct val="115000"/>
              </a:lnSpc>
              <a:spcBef>
                <a:spcPts val="1200"/>
              </a:spcBef>
              <a:spcAft>
                <a:spcPts val="0"/>
              </a:spcAft>
              <a:buNone/>
            </a:pPr>
            <a:endParaRPr sz="1700" b="1">
              <a:solidFill>
                <a:srgbClr val="000000"/>
              </a:solidFill>
            </a:endParaRPr>
          </a:p>
          <a:p>
            <a:pPr marL="381000" marR="381000" lvl="0" indent="0" algn="l" rtl="0">
              <a:lnSpc>
                <a:spcPct val="115000"/>
              </a:lnSpc>
              <a:spcBef>
                <a:spcPts val="1200"/>
              </a:spcBef>
              <a:spcAft>
                <a:spcPts val="0"/>
              </a:spcAft>
              <a:buNone/>
            </a:pPr>
            <a:endParaRPr sz="1700" b="1">
              <a:solidFill>
                <a:srgbClr val="000000"/>
              </a:solidFill>
            </a:endParaRPr>
          </a:p>
          <a:p>
            <a:pPr marL="0" lvl="0" indent="0" algn="l" rtl="0">
              <a:lnSpc>
                <a:spcPct val="115000"/>
              </a:lnSpc>
              <a:spcBef>
                <a:spcPts val="1800"/>
              </a:spcBef>
              <a:spcAft>
                <a:spcPts val="400"/>
              </a:spcAft>
              <a:buNone/>
            </a:pPr>
            <a:endParaRPr sz="1000" b="1">
              <a:solidFill>
                <a:srgbClr val="000000"/>
              </a:solidFill>
            </a:endParaRPr>
          </a:p>
        </p:txBody>
      </p:sp>
      <p:sp>
        <p:nvSpPr>
          <p:cNvPr id="1114" name="Google Shape;1114;p75"/>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76"/>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
        <p:nvSpPr>
          <p:cNvPr id="1120" name="Google Shape;1120;p76"/>
          <p:cNvSpPr txBox="1">
            <a:spLocks noGrp="1"/>
          </p:cNvSpPr>
          <p:nvPr>
            <p:ph type="title" idx="2"/>
          </p:nvPr>
        </p:nvSpPr>
        <p:spPr>
          <a:xfrm>
            <a:off x="115025" y="406250"/>
            <a:ext cx="6507000" cy="2656800"/>
          </a:xfrm>
          <a:prstGeom prst="rect">
            <a:avLst/>
          </a:prstGeom>
        </p:spPr>
        <p:txBody>
          <a:bodyPr spcFirstLastPara="1" wrap="square" lIns="91425" tIns="0" rIns="91425" bIns="91425" anchor="t" anchorCtr="0">
            <a:noAutofit/>
          </a:bodyPr>
          <a:lstStyle/>
          <a:p>
            <a:pPr marL="0" lvl="0" indent="0" algn="l" rtl="0">
              <a:spcBef>
                <a:spcPts val="0"/>
              </a:spcBef>
              <a:spcAft>
                <a:spcPts val="0"/>
              </a:spcAft>
              <a:buNone/>
            </a:pPr>
            <a:r>
              <a:rPr lang="en"/>
              <a:t>Learning from</a:t>
            </a:r>
            <a:endParaRPr/>
          </a:p>
          <a:p>
            <a:pPr marL="0" lvl="0" indent="0" algn="l" rtl="0">
              <a:spcBef>
                <a:spcPts val="0"/>
              </a:spcBef>
              <a:spcAft>
                <a:spcPts val="0"/>
              </a:spcAft>
              <a:buNone/>
            </a:pPr>
            <a:r>
              <a:rPr lang="en"/>
              <a:t> Each Other</a:t>
            </a:r>
            <a:endParaRPr/>
          </a:p>
        </p:txBody>
      </p:sp>
      <p:pic>
        <p:nvPicPr>
          <p:cNvPr id="1121" name="Google Shape;1121;p76"/>
          <p:cNvPicPr preferRelativeResize="0"/>
          <p:nvPr/>
        </p:nvPicPr>
        <p:blipFill>
          <a:blip r:embed="rId3">
            <a:alphaModFix/>
          </a:blip>
          <a:stretch>
            <a:fillRect/>
          </a:stretch>
        </p:blipFill>
        <p:spPr>
          <a:xfrm>
            <a:off x="5196248" y="1006953"/>
            <a:ext cx="3556199" cy="35208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77"/>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
        <p:nvSpPr>
          <p:cNvPr id="1127" name="Google Shape;1127;p77"/>
          <p:cNvSpPr txBox="1">
            <a:spLocks noGrp="1"/>
          </p:cNvSpPr>
          <p:nvPr>
            <p:ph type="title" idx="2"/>
          </p:nvPr>
        </p:nvSpPr>
        <p:spPr>
          <a:xfrm>
            <a:off x="115025" y="406250"/>
            <a:ext cx="8700300" cy="922800"/>
          </a:xfrm>
          <a:prstGeom prst="rect">
            <a:avLst/>
          </a:prstGeom>
        </p:spPr>
        <p:txBody>
          <a:bodyPr spcFirstLastPara="1" wrap="square" lIns="91425" tIns="0" rIns="91425" bIns="91425" anchor="t" anchorCtr="0">
            <a:noAutofit/>
          </a:bodyPr>
          <a:lstStyle/>
          <a:p>
            <a:pPr marL="0" lvl="0" indent="0" algn="l" rtl="0">
              <a:spcBef>
                <a:spcPts val="0"/>
              </a:spcBef>
              <a:spcAft>
                <a:spcPts val="0"/>
              </a:spcAft>
              <a:buNone/>
            </a:pPr>
            <a:r>
              <a:rPr lang="en" sz="5100"/>
              <a:t>Please feel free to contact us</a:t>
            </a:r>
            <a:endParaRPr sz="5100"/>
          </a:p>
        </p:txBody>
      </p:sp>
      <p:sp>
        <p:nvSpPr>
          <p:cNvPr id="1128" name="Google Shape;1128;p77"/>
          <p:cNvSpPr txBox="1"/>
          <p:nvPr/>
        </p:nvSpPr>
        <p:spPr>
          <a:xfrm>
            <a:off x="392075" y="1452850"/>
            <a:ext cx="8289900" cy="345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IBM Plex Sans"/>
                <a:ea typeface="IBM Plex Sans"/>
                <a:cs typeface="IBM Plex Sans"/>
                <a:sym typeface="IBM Plex Sans"/>
              </a:rPr>
              <a:t>Joyce Tan- cct22@student.byu.edu</a:t>
            </a:r>
            <a:endParaRPr sz="3000">
              <a:latin typeface="IBM Plex Sans"/>
              <a:ea typeface="IBM Plex Sans"/>
              <a:cs typeface="IBM Plex Sans"/>
              <a:sym typeface="IBM Plex Sans"/>
            </a:endParaRPr>
          </a:p>
          <a:p>
            <a:pPr marL="0" lvl="0" indent="0" algn="l" rtl="0">
              <a:spcBef>
                <a:spcPts val="0"/>
              </a:spcBef>
              <a:spcAft>
                <a:spcPts val="0"/>
              </a:spcAft>
              <a:buNone/>
            </a:pPr>
            <a:r>
              <a:rPr lang="en" sz="3000">
                <a:latin typeface="IBM Plex Sans"/>
                <a:ea typeface="IBM Plex Sans"/>
                <a:cs typeface="IBM Plex Sans"/>
                <a:sym typeface="IBM Plex Sans"/>
              </a:rPr>
              <a:t>Shantona Mir- mshantu@student.byu.edu</a:t>
            </a:r>
            <a:endParaRPr sz="3000">
              <a:latin typeface="IBM Plex Sans"/>
              <a:ea typeface="IBM Plex Sans"/>
              <a:cs typeface="IBM Plex Sans"/>
              <a:sym typeface="IBM Plex Sans"/>
            </a:endParaRPr>
          </a:p>
          <a:p>
            <a:pPr marL="0" lvl="0" indent="0" algn="l" rtl="0">
              <a:spcBef>
                <a:spcPts val="0"/>
              </a:spcBef>
              <a:spcAft>
                <a:spcPts val="0"/>
              </a:spcAft>
              <a:buNone/>
            </a:pPr>
            <a:r>
              <a:rPr lang="en" sz="3000">
                <a:latin typeface="IBM Plex Sans"/>
                <a:ea typeface="IBM Plex Sans"/>
                <a:cs typeface="IBM Plex Sans"/>
                <a:sym typeface="IBM Plex Sans"/>
              </a:rPr>
              <a:t>Akira Nagahama- nagahama@student.byu.edu</a:t>
            </a:r>
            <a:endParaRPr sz="3000">
              <a:latin typeface="IBM Plex Sans"/>
              <a:ea typeface="IBM Plex Sans"/>
              <a:cs typeface="IBM Plex Sans"/>
              <a:sym typeface="IBM Plex Sans"/>
            </a:endParaRPr>
          </a:p>
          <a:p>
            <a:pPr marL="0" lvl="0" indent="0" algn="l" rtl="0">
              <a:spcBef>
                <a:spcPts val="0"/>
              </a:spcBef>
              <a:spcAft>
                <a:spcPts val="0"/>
              </a:spcAft>
              <a:buNone/>
            </a:pPr>
            <a:r>
              <a:rPr lang="en" sz="3000">
                <a:latin typeface="IBM Plex Sans"/>
                <a:ea typeface="IBM Plex Sans"/>
                <a:cs typeface="IBM Plex Sans"/>
                <a:sym typeface="IBM Plex Sans"/>
              </a:rPr>
              <a:t>Ginny Tien Le- tienle95@student.byu.edu</a:t>
            </a:r>
            <a:endParaRPr sz="3000">
              <a:latin typeface="IBM Plex Sans"/>
              <a:ea typeface="IBM Plex Sans"/>
              <a:cs typeface="IBM Plex Sans"/>
              <a:sym typeface="IBM Plex Sans"/>
            </a:endParaRPr>
          </a:p>
          <a:p>
            <a:pPr marL="0" lvl="0" indent="0" algn="l" rtl="0">
              <a:spcBef>
                <a:spcPts val="0"/>
              </a:spcBef>
              <a:spcAft>
                <a:spcPts val="0"/>
              </a:spcAft>
              <a:buNone/>
            </a:pPr>
            <a:r>
              <a:rPr lang="en" sz="3000">
                <a:latin typeface="IBM Plex Sans"/>
                <a:ea typeface="IBM Plex Sans"/>
                <a:cs typeface="IBM Plex Sans"/>
                <a:sym typeface="IBM Plex Sans"/>
              </a:rPr>
              <a:t>WenXuan Wan- wenxuanw@student.byu.edu</a:t>
            </a:r>
            <a:endParaRPr sz="3000">
              <a:latin typeface="IBM Plex Sans"/>
              <a:ea typeface="IBM Plex Sans"/>
              <a:cs typeface="IBM Plex Sans"/>
              <a:sym typeface="IBM Plex Sans"/>
            </a:endParaRPr>
          </a:p>
          <a:p>
            <a:pPr marL="0" lvl="0" indent="0" algn="l" rtl="0">
              <a:spcBef>
                <a:spcPts val="0"/>
              </a:spcBef>
              <a:spcAft>
                <a:spcPts val="0"/>
              </a:spcAft>
              <a:buNone/>
            </a:pPr>
            <a:r>
              <a:rPr lang="en" sz="3000">
                <a:latin typeface="IBM Plex Sans"/>
                <a:ea typeface="IBM Plex Sans"/>
                <a:cs typeface="IBM Plex Sans"/>
                <a:sym typeface="IBM Plex Sans"/>
              </a:rPr>
              <a:t>Vidya Irene Purushottam - vidyaip@byu.edu</a:t>
            </a:r>
            <a:endParaRPr sz="2300">
              <a:latin typeface="IBM Plex Sans"/>
              <a:ea typeface="IBM Plex Sans"/>
              <a:cs typeface="IBM Plex Sans"/>
              <a:sym typeface="IBM Plex Sans"/>
            </a:endParaRPr>
          </a:p>
          <a:p>
            <a:pPr marL="0" lvl="0" indent="0" algn="l" rtl="0">
              <a:spcBef>
                <a:spcPts val="0"/>
              </a:spcBef>
              <a:spcAft>
                <a:spcPts val="0"/>
              </a:spcAft>
              <a:buNone/>
            </a:pPr>
            <a:endParaRPr sz="1200">
              <a:solidFill>
                <a:schemeClr val="lt1"/>
              </a:solidFill>
              <a:latin typeface="IBM Plex Sans"/>
              <a:ea typeface="IBM Plex Sans"/>
              <a:cs typeface="IBM Plex Sans"/>
              <a:sym typeface="IBM Plex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53"/>
          <p:cNvSpPr txBox="1">
            <a:spLocks noGrp="1"/>
          </p:cNvSpPr>
          <p:nvPr>
            <p:ph type="title" idx="3"/>
          </p:nvPr>
        </p:nvSpPr>
        <p:spPr>
          <a:xfrm>
            <a:off x="855600" y="1394975"/>
            <a:ext cx="2778600" cy="6834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Contents</a:t>
            </a:r>
            <a:endParaRPr/>
          </a:p>
        </p:txBody>
      </p:sp>
      <p:sp>
        <p:nvSpPr>
          <p:cNvPr id="918" name="Google Shape;918;p53"/>
          <p:cNvSpPr txBox="1">
            <a:spLocks noGrp="1"/>
          </p:cNvSpPr>
          <p:nvPr>
            <p:ph type="title" idx="17"/>
          </p:nvPr>
        </p:nvSpPr>
        <p:spPr>
          <a:xfrm>
            <a:off x="228600" y="4748070"/>
            <a:ext cx="1939200" cy="189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2025/Q4/October</a:t>
            </a:r>
            <a:endParaRPr/>
          </a:p>
        </p:txBody>
      </p:sp>
      <p:sp>
        <p:nvSpPr>
          <p:cNvPr id="919" name="Google Shape;919;p53"/>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
        <p:nvSpPr>
          <p:cNvPr id="920" name="Google Shape;920;p53"/>
          <p:cNvSpPr txBox="1">
            <a:spLocks noGrp="1"/>
          </p:cNvSpPr>
          <p:nvPr>
            <p:ph type="subTitle" idx="5"/>
          </p:nvPr>
        </p:nvSpPr>
        <p:spPr>
          <a:xfrm>
            <a:off x="4393165" y="3586993"/>
            <a:ext cx="1481100" cy="198300"/>
          </a:xfrm>
          <a:prstGeom prst="rect">
            <a:avLst/>
          </a:prstGeom>
        </p:spPr>
        <p:txBody>
          <a:bodyPr spcFirstLastPara="1" wrap="square" lIns="0" tIns="0" rIns="91425" bIns="91425" anchor="t" anchorCtr="0">
            <a:noAutofit/>
          </a:bodyPr>
          <a:lstStyle/>
          <a:p>
            <a:pPr marL="0" lvl="0" indent="0" algn="l" rtl="0">
              <a:spcBef>
                <a:spcPts val="0"/>
              </a:spcBef>
              <a:spcAft>
                <a:spcPts val="0"/>
              </a:spcAft>
              <a:buNone/>
            </a:pPr>
            <a:r>
              <a:rPr lang="en" sz="1800" b="0">
                <a:latin typeface="IBM Plex Sans"/>
                <a:ea typeface="IBM Plex Sans"/>
                <a:cs typeface="IBM Plex Sans"/>
                <a:sym typeface="IBM Plex Sans"/>
              </a:rPr>
              <a:t>5.</a:t>
            </a:r>
            <a:endParaRPr sz="1800" b="0">
              <a:latin typeface="IBM Plex Sans"/>
              <a:ea typeface="IBM Plex Sans"/>
              <a:cs typeface="IBM Plex Sans"/>
              <a:sym typeface="IBM Plex Sans"/>
            </a:endParaRPr>
          </a:p>
        </p:txBody>
      </p:sp>
      <p:sp>
        <p:nvSpPr>
          <p:cNvPr id="921" name="Google Shape;921;p53"/>
          <p:cNvSpPr txBox="1">
            <a:spLocks noGrp="1"/>
          </p:cNvSpPr>
          <p:nvPr>
            <p:ph type="subTitle" idx="6"/>
          </p:nvPr>
        </p:nvSpPr>
        <p:spPr>
          <a:xfrm>
            <a:off x="4572004" y="3081718"/>
            <a:ext cx="3972600" cy="277200"/>
          </a:xfrm>
          <a:prstGeom prst="rect">
            <a:avLst/>
          </a:prstGeom>
        </p:spPr>
        <p:txBody>
          <a:bodyPr spcFirstLastPara="1" wrap="square" lIns="0" tIns="0" rIns="91425" bIns="91425" anchor="b" anchorCtr="0">
            <a:noAutofit/>
          </a:bodyPr>
          <a:lstStyle/>
          <a:p>
            <a:pPr marL="0" lvl="0" indent="0" algn="l" rtl="0">
              <a:spcBef>
                <a:spcPts val="0"/>
              </a:spcBef>
              <a:spcAft>
                <a:spcPts val="0"/>
              </a:spcAft>
              <a:buNone/>
            </a:pPr>
            <a:r>
              <a:rPr lang="en" sz="1400">
                <a:latin typeface="IBM Plex Sans"/>
                <a:ea typeface="IBM Plex Sans"/>
                <a:cs typeface="IBM Plex Sans"/>
                <a:sym typeface="IBM Plex Sans"/>
              </a:rPr>
              <a:t>Activities (Resource)</a:t>
            </a:r>
            <a:endParaRPr sz="1400">
              <a:latin typeface="IBM Plex Sans"/>
              <a:ea typeface="IBM Plex Sans"/>
              <a:cs typeface="IBM Plex Sans"/>
              <a:sym typeface="IBM Plex Sans"/>
            </a:endParaRPr>
          </a:p>
        </p:txBody>
      </p:sp>
      <p:sp>
        <p:nvSpPr>
          <p:cNvPr id="922" name="Google Shape;922;p53"/>
          <p:cNvSpPr txBox="1">
            <a:spLocks noGrp="1"/>
          </p:cNvSpPr>
          <p:nvPr>
            <p:ph type="subTitle" idx="7"/>
          </p:nvPr>
        </p:nvSpPr>
        <p:spPr>
          <a:xfrm>
            <a:off x="4393165" y="3052506"/>
            <a:ext cx="1481100" cy="198300"/>
          </a:xfrm>
          <a:prstGeom prst="rect">
            <a:avLst/>
          </a:prstGeom>
        </p:spPr>
        <p:txBody>
          <a:bodyPr spcFirstLastPara="1" wrap="square" lIns="0" tIns="0" rIns="91425" bIns="91425" anchor="t" anchorCtr="0">
            <a:noAutofit/>
          </a:bodyPr>
          <a:lstStyle/>
          <a:p>
            <a:pPr marL="0" lvl="0" indent="0" algn="l" rtl="0">
              <a:spcBef>
                <a:spcPts val="0"/>
              </a:spcBef>
              <a:spcAft>
                <a:spcPts val="0"/>
              </a:spcAft>
              <a:buNone/>
            </a:pPr>
            <a:r>
              <a:rPr lang="en" sz="1800" b="0">
                <a:latin typeface="IBM Plex Sans"/>
                <a:ea typeface="IBM Plex Sans"/>
                <a:cs typeface="IBM Plex Sans"/>
                <a:sym typeface="IBM Plex Sans"/>
              </a:rPr>
              <a:t>4.</a:t>
            </a:r>
            <a:endParaRPr sz="1800" b="0">
              <a:latin typeface="IBM Plex Sans"/>
              <a:ea typeface="IBM Plex Sans"/>
              <a:cs typeface="IBM Plex Sans"/>
              <a:sym typeface="IBM Plex Sans"/>
            </a:endParaRPr>
          </a:p>
        </p:txBody>
      </p:sp>
      <p:sp>
        <p:nvSpPr>
          <p:cNvPr id="923" name="Google Shape;923;p53"/>
          <p:cNvSpPr txBox="1">
            <a:spLocks noGrp="1"/>
          </p:cNvSpPr>
          <p:nvPr>
            <p:ph type="subTitle" idx="8"/>
          </p:nvPr>
        </p:nvSpPr>
        <p:spPr>
          <a:xfrm>
            <a:off x="4618954" y="2546103"/>
            <a:ext cx="3972600" cy="277200"/>
          </a:xfrm>
          <a:prstGeom prst="rect">
            <a:avLst/>
          </a:prstGeom>
        </p:spPr>
        <p:txBody>
          <a:bodyPr spcFirstLastPara="1" wrap="square" lIns="0" tIns="0" rIns="91425" bIns="91425" anchor="b" anchorCtr="0">
            <a:noAutofit/>
          </a:bodyPr>
          <a:lstStyle/>
          <a:p>
            <a:pPr marL="0" lvl="0" indent="0" algn="l" rtl="0">
              <a:spcBef>
                <a:spcPts val="0"/>
              </a:spcBef>
              <a:spcAft>
                <a:spcPts val="0"/>
              </a:spcAft>
              <a:buNone/>
            </a:pPr>
            <a:r>
              <a:rPr lang="en" sz="1400">
                <a:latin typeface="IBM Plex Sans"/>
                <a:ea typeface="IBM Plex Sans"/>
                <a:cs typeface="IBM Plex Sans"/>
                <a:sym typeface="IBM Plex Sans"/>
              </a:rPr>
              <a:t>Findings &amp; Discussions </a:t>
            </a:r>
            <a:endParaRPr sz="1400">
              <a:latin typeface="IBM Plex Sans"/>
              <a:ea typeface="IBM Plex Sans"/>
              <a:cs typeface="IBM Plex Sans"/>
              <a:sym typeface="IBM Plex Sans"/>
            </a:endParaRPr>
          </a:p>
        </p:txBody>
      </p:sp>
      <p:sp>
        <p:nvSpPr>
          <p:cNvPr id="924" name="Google Shape;924;p53"/>
          <p:cNvSpPr txBox="1">
            <a:spLocks noGrp="1"/>
          </p:cNvSpPr>
          <p:nvPr>
            <p:ph type="subTitle" idx="9"/>
          </p:nvPr>
        </p:nvSpPr>
        <p:spPr>
          <a:xfrm>
            <a:off x="4393165" y="2518020"/>
            <a:ext cx="1481100" cy="198300"/>
          </a:xfrm>
          <a:prstGeom prst="rect">
            <a:avLst/>
          </a:prstGeom>
        </p:spPr>
        <p:txBody>
          <a:bodyPr spcFirstLastPara="1" wrap="square" lIns="0" tIns="0" rIns="91425" bIns="91425" anchor="t" anchorCtr="0">
            <a:noAutofit/>
          </a:bodyPr>
          <a:lstStyle/>
          <a:p>
            <a:pPr marL="0" lvl="0" indent="0" algn="l" rtl="0">
              <a:spcBef>
                <a:spcPts val="0"/>
              </a:spcBef>
              <a:spcAft>
                <a:spcPts val="0"/>
              </a:spcAft>
              <a:buNone/>
            </a:pPr>
            <a:r>
              <a:rPr lang="en" sz="1800" b="0">
                <a:latin typeface="IBM Plex Sans"/>
                <a:ea typeface="IBM Plex Sans"/>
                <a:cs typeface="IBM Plex Sans"/>
                <a:sym typeface="IBM Plex Sans"/>
              </a:rPr>
              <a:t>3.</a:t>
            </a:r>
            <a:endParaRPr sz="1800" b="0">
              <a:latin typeface="IBM Plex Sans"/>
              <a:ea typeface="IBM Plex Sans"/>
              <a:cs typeface="IBM Plex Sans"/>
              <a:sym typeface="IBM Plex Sans"/>
            </a:endParaRPr>
          </a:p>
        </p:txBody>
      </p:sp>
      <p:sp>
        <p:nvSpPr>
          <p:cNvPr id="925" name="Google Shape;925;p53"/>
          <p:cNvSpPr txBox="1">
            <a:spLocks noGrp="1"/>
          </p:cNvSpPr>
          <p:nvPr>
            <p:ph type="subTitle" idx="13"/>
          </p:nvPr>
        </p:nvSpPr>
        <p:spPr>
          <a:xfrm>
            <a:off x="4618954" y="2039732"/>
            <a:ext cx="3972600" cy="277200"/>
          </a:xfrm>
          <a:prstGeom prst="rect">
            <a:avLst/>
          </a:prstGeom>
        </p:spPr>
        <p:txBody>
          <a:bodyPr spcFirstLastPara="1" wrap="square" lIns="0" tIns="0" rIns="91425" bIns="91425" anchor="b" anchorCtr="0">
            <a:noAutofit/>
          </a:bodyPr>
          <a:lstStyle/>
          <a:p>
            <a:pPr marL="0" lvl="0" indent="0" algn="l" rtl="0">
              <a:spcBef>
                <a:spcPts val="0"/>
              </a:spcBef>
              <a:spcAft>
                <a:spcPts val="0"/>
              </a:spcAft>
              <a:buNone/>
            </a:pPr>
            <a:r>
              <a:rPr lang="en" sz="1400">
                <a:latin typeface="IBM Plex Sans"/>
                <a:ea typeface="IBM Plex Sans"/>
                <a:cs typeface="IBM Plex Sans"/>
                <a:sym typeface="IBM Plex Sans"/>
              </a:rPr>
              <a:t>Method </a:t>
            </a:r>
            <a:endParaRPr sz="1400">
              <a:latin typeface="IBM Plex Sans"/>
              <a:ea typeface="IBM Plex Sans"/>
              <a:cs typeface="IBM Plex Sans"/>
              <a:sym typeface="IBM Plex Sans"/>
            </a:endParaRPr>
          </a:p>
        </p:txBody>
      </p:sp>
      <p:sp>
        <p:nvSpPr>
          <p:cNvPr id="926" name="Google Shape;926;p53"/>
          <p:cNvSpPr txBox="1">
            <a:spLocks noGrp="1"/>
          </p:cNvSpPr>
          <p:nvPr>
            <p:ph type="subTitle" idx="14"/>
          </p:nvPr>
        </p:nvSpPr>
        <p:spPr>
          <a:xfrm>
            <a:off x="4393165" y="1983534"/>
            <a:ext cx="1481100" cy="198300"/>
          </a:xfrm>
          <a:prstGeom prst="rect">
            <a:avLst/>
          </a:prstGeom>
        </p:spPr>
        <p:txBody>
          <a:bodyPr spcFirstLastPara="1" wrap="square" lIns="0" tIns="0" rIns="91425" bIns="91425" anchor="t" anchorCtr="0">
            <a:noAutofit/>
          </a:bodyPr>
          <a:lstStyle/>
          <a:p>
            <a:pPr marL="0" lvl="0" indent="0" algn="l" rtl="0">
              <a:spcBef>
                <a:spcPts val="0"/>
              </a:spcBef>
              <a:spcAft>
                <a:spcPts val="0"/>
              </a:spcAft>
              <a:buNone/>
            </a:pPr>
            <a:r>
              <a:rPr lang="en" sz="1800" b="0">
                <a:latin typeface="IBM Plex Sans"/>
                <a:ea typeface="IBM Plex Sans"/>
                <a:cs typeface="IBM Plex Sans"/>
                <a:sym typeface="IBM Plex Sans"/>
              </a:rPr>
              <a:t>2.</a:t>
            </a:r>
            <a:endParaRPr sz="1800" b="0">
              <a:latin typeface="IBM Plex Sans"/>
              <a:ea typeface="IBM Plex Sans"/>
              <a:cs typeface="IBM Plex Sans"/>
              <a:sym typeface="IBM Plex Sans"/>
            </a:endParaRPr>
          </a:p>
        </p:txBody>
      </p:sp>
      <p:sp>
        <p:nvSpPr>
          <p:cNvPr id="927" name="Google Shape;927;p53"/>
          <p:cNvSpPr txBox="1">
            <a:spLocks noGrp="1"/>
          </p:cNvSpPr>
          <p:nvPr>
            <p:ph type="subTitle" idx="15"/>
          </p:nvPr>
        </p:nvSpPr>
        <p:spPr>
          <a:xfrm>
            <a:off x="4618954" y="1394984"/>
            <a:ext cx="3972600" cy="277200"/>
          </a:xfrm>
          <a:prstGeom prst="rect">
            <a:avLst/>
          </a:prstGeom>
        </p:spPr>
        <p:txBody>
          <a:bodyPr spcFirstLastPara="1" wrap="square" lIns="0" tIns="0" rIns="91425" bIns="91425" anchor="b" anchorCtr="0">
            <a:noAutofit/>
          </a:bodyPr>
          <a:lstStyle/>
          <a:p>
            <a:pPr marL="0" lvl="0" indent="0" algn="l" rtl="0">
              <a:spcBef>
                <a:spcPts val="0"/>
              </a:spcBef>
              <a:spcAft>
                <a:spcPts val="0"/>
              </a:spcAft>
              <a:buNone/>
            </a:pPr>
            <a:r>
              <a:rPr lang="en" sz="1400">
                <a:latin typeface="IBM Plex Sans"/>
                <a:ea typeface="IBM Plex Sans"/>
                <a:cs typeface="IBM Plex Sans"/>
                <a:sym typeface="IBM Plex Sans"/>
              </a:rPr>
              <a:t>Introduction &amp; Background </a:t>
            </a:r>
            <a:endParaRPr sz="1400">
              <a:latin typeface="IBM Plex Sans"/>
              <a:ea typeface="IBM Plex Sans"/>
              <a:cs typeface="IBM Plex Sans"/>
              <a:sym typeface="IBM Plex Sans"/>
            </a:endParaRPr>
          </a:p>
        </p:txBody>
      </p:sp>
      <p:sp>
        <p:nvSpPr>
          <p:cNvPr id="928" name="Google Shape;928;p53"/>
          <p:cNvSpPr txBox="1">
            <a:spLocks noGrp="1"/>
          </p:cNvSpPr>
          <p:nvPr>
            <p:ph type="subTitle" idx="16"/>
          </p:nvPr>
        </p:nvSpPr>
        <p:spPr>
          <a:xfrm>
            <a:off x="4393165" y="1368400"/>
            <a:ext cx="1481100" cy="198300"/>
          </a:xfrm>
          <a:prstGeom prst="rect">
            <a:avLst/>
          </a:prstGeom>
        </p:spPr>
        <p:txBody>
          <a:bodyPr spcFirstLastPara="1" wrap="square" lIns="0" tIns="0" rIns="91425" bIns="91425" anchor="t" anchorCtr="0">
            <a:noAutofit/>
          </a:bodyPr>
          <a:lstStyle/>
          <a:p>
            <a:pPr marL="0" lvl="0" indent="0" algn="l" rtl="0">
              <a:spcBef>
                <a:spcPts val="0"/>
              </a:spcBef>
              <a:spcAft>
                <a:spcPts val="0"/>
              </a:spcAft>
              <a:buNone/>
            </a:pPr>
            <a:r>
              <a:rPr lang="en" sz="1800" b="0">
                <a:latin typeface="IBM Plex Sans"/>
                <a:ea typeface="IBM Plex Sans"/>
                <a:cs typeface="IBM Plex Sans"/>
                <a:sym typeface="IBM Plex Sans"/>
              </a:rPr>
              <a:t>1.</a:t>
            </a:r>
            <a:endParaRPr sz="1800" b="0">
              <a:latin typeface="IBM Plex Sans"/>
              <a:ea typeface="IBM Plex Sans"/>
              <a:cs typeface="IBM Plex Sans"/>
              <a:sym typeface="IBM Plex Sans"/>
            </a:endParaRPr>
          </a:p>
        </p:txBody>
      </p:sp>
      <p:sp>
        <p:nvSpPr>
          <p:cNvPr id="929" name="Google Shape;929;p53"/>
          <p:cNvSpPr txBox="1">
            <a:spLocks noGrp="1"/>
          </p:cNvSpPr>
          <p:nvPr>
            <p:ph type="subTitle" idx="4"/>
          </p:nvPr>
        </p:nvSpPr>
        <p:spPr>
          <a:xfrm>
            <a:off x="4572004" y="3617354"/>
            <a:ext cx="3972600" cy="277200"/>
          </a:xfrm>
          <a:prstGeom prst="rect">
            <a:avLst/>
          </a:prstGeom>
        </p:spPr>
        <p:txBody>
          <a:bodyPr spcFirstLastPara="1" wrap="square" lIns="0" tIns="91425" rIns="91425" bIns="91425" anchor="b" anchorCtr="0">
            <a:noAutofit/>
          </a:bodyPr>
          <a:lstStyle/>
          <a:p>
            <a:pPr marL="0" lvl="0" indent="0" algn="l" rtl="0">
              <a:spcBef>
                <a:spcPts val="0"/>
              </a:spcBef>
              <a:spcAft>
                <a:spcPts val="0"/>
              </a:spcAft>
              <a:buNone/>
            </a:pPr>
            <a:r>
              <a:rPr lang="en" sz="1400">
                <a:latin typeface="IBM Plex Sans"/>
                <a:ea typeface="IBM Plex Sans"/>
                <a:cs typeface="IBM Plex Sans"/>
                <a:sym typeface="IBM Plex Sans"/>
              </a:rPr>
              <a:t>Wind up : Q &amp; A, Takeaways, Share Corner</a:t>
            </a:r>
            <a:endParaRPr sz="1400">
              <a:latin typeface="IBM Plex Sans"/>
              <a:ea typeface="IBM Plex Sans"/>
              <a:cs typeface="IBM Plex Sans"/>
              <a:sym typeface="IBM Plex Sans"/>
            </a:endParaRPr>
          </a:p>
        </p:txBody>
      </p:sp>
      <p:sp>
        <p:nvSpPr>
          <p:cNvPr id="930" name="Google Shape;930;p53"/>
          <p:cNvSpPr txBox="1"/>
          <p:nvPr/>
        </p:nvSpPr>
        <p:spPr>
          <a:xfrm>
            <a:off x="1304400" y="429850"/>
            <a:ext cx="4461600" cy="47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lt1"/>
              </a:solidFill>
              <a:latin typeface="Sora"/>
              <a:ea typeface="Sora"/>
              <a:cs typeface="Sora"/>
              <a:sym typeface="Sora"/>
            </a:endParaRPr>
          </a:p>
        </p:txBody>
      </p:sp>
      <p:sp>
        <p:nvSpPr>
          <p:cNvPr id="931" name="Google Shape;931;p53"/>
          <p:cNvSpPr txBox="1"/>
          <p:nvPr/>
        </p:nvSpPr>
        <p:spPr>
          <a:xfrm>
            <a:off x="228600" y="400225"/>
            <a:ext cx="8686800" cy="68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lt1"/>
                </a:solidFill>
                <a:latin typeface="Sora"/>
                <a:ea typeface="Sora"/>
                <a:cs typeface="Sora"/>
                <a:sym typeface="Sora"/>
              </a:rPr>
              <a:t>Insights from a Mixed-method Study with TESOL Graduate Interns </a:t>
            </a:r>
            <a:endParaRPr sz="2400" b="1">
              <a:solidFill>
                <a:schemeClr val="lt1"/>
              </a:solidFill>
              <a:latin typeface="Sora"/>
              <a:ea typeface="Sora"/>
              <a:cs typeface="Sora"/>
              <a:sym typeface="Sora"/>
            </a:endParaRPr>
          </a:p>
        </p:txBody>
      </p:sp>
      <p:pic>
        <p:nvPicPr>
          <p:cNvPr id="932" name="Google Shape;932;p53" title="social-media-9869918_1920.jpg"/>
          <p:cNvPicPr preferRelativeResize="0"/>
          <p:nvPr/>
        </p:nvPicPr>
        <p:blipFill>
          <a:blip r:embed="rId3">
            <a:alphaModFix/>
          </a:blip>
          <a:stretch>
            <a:fillRect/>
          </a:stretch>
        </p:blipFill>
        <p:spPr>
          <a:xfrm>
            <a:off x="650650" y="2078375"/>
            <a:ext cx="2778600" cy="17974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54"/>
          <p:cNvSpPr txBox="1">
            <a:spLocks noGrp="1"/>
          </p:cNvSpPr>
          <p:nvPr>
            <p:ph type="title" idx="2"/>
          </p:nvPr>
        </p:nvSpPr>
        <p:spPr>
          <a:xfrm>
            <a:off x="38100" y="93150"/>
            <a:ext cx="25113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
        <p:nvSpPr>
          <p:cNvPr id="938" name="Google Shape;938;p54"/>
          <p:cNvSpPr txBox="1">
            <a:spLocks noGrp="1"/>
          </p:cNvSpPr>
          <p:nvPr>
            <p:ph type="title"/>
          </p:nvPr>
        </p:nvSpPr>
        <p:spPr>
          <a:xfrm>
            <a:off x="894625" y="717288"/>
            <a:ext cx="6507000" cy="81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Purpose of the Study</a:t>
            </a:r>
            <a:endParaRPr/>
          </a:p>
        </p:txBody>
      </p:sp>
      <p:sp>
        <p:nvSpPr>
          <p:cNvPr id="939" name="Google Shape;939;p54"/>
          <p:cNvSpPr txBox="1">
            <a:spLocks noGrp="1"/>
          </p:cNvSpPr>
          <p:nvPr>
            <p:ph type="subTitle" idx="1"/>
          </p:nvPr>
        </p:nvSpPr>
        <p:spPr>
          <a:xfrm>
            <a:off x="742275" y="1468800"/>
            <a:ext cx="6594000" cy="317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sz="1600" b="1">
              <a:latin typeface="IBM Plex Sans"/>
              <a:ea typeface="IBM Plex Sans"/>
              <a:cs typeface="IBM Plex Sans"/>
              <a:sym typeface="IBM Plex Sans"/>
            </a:endParaRPr>
          </a:p>
          <a:p>
            <a:pPr marL="457200" lvl="0" indent="-349250" algn="l" rtl="0">
              <a:lnSpc>
                <a:spcPct val="100000"/>
              </a:lnSpc>
              <a:spcBef>
                <a:spcPts val="1000"/>
              </a:spcBef>
              <a:spcAft>
                <a:spcPts val="0"/>
              </a:spcAft>
              <a:buSzPts val="1900"/>
              <a:buFont typeface="IBM Plex Sans Light"/>
              <a:buChar char="●"/>
            </a:pPr>
            <a:r>
              <a:rPr lang="en" sz="1900">
                <a:latin typeface="IBM Plex Sans Light"/>
                <a:ea typeface="IBM Plex Sans Light"/>
                <a:cs typeface="IBM Plex Sans Light"/>
                <a:sym typeface="IBM Plex Sans Light"/>
              </a:rPr>
              <a:t>Examine how generative AI impacts vocabulary test creation</a:t>
            </a:r>
            <a:br>
              <a:rPr lang="en" sz="1900">
                <a:latin typeface="IBM Plex Sans Light"/>
                <a:ea typeface="IBM Plex Sans Light"/>
                <a:cs typeface="IBM Plex Sans Light"/>
                <a:sym typeface="IBM Plex Sans Light"/>
              </a:rPr>
            </a:br>
            <a:endParaRPr sz="1900">
              <a:latin typeface="IBM Plex Sans Light"/>
              <a:ea typeface="IBM Plex Sans Light"/>
              <a:cs typeface="IBM Plex Sans Light"/>
              <a:sym typeface="IBM Plex Sans Light"/>
            </a:endParaRPr>
          </a:p>
          <a:p>
            <a:pPr marL="457200" lvl="0" indent="-349250" algn="l" rtl="0">
              <a:lnSpc>
                <a:spcPct val="100000"/>
              </a:lnSpc>
              <a:spcBef>
                <a:spcPts val="0"/>
              </a:spcBef>
              <a:spcAft>
                <a:spcPts val="0"/>
              </a:spcAft>
              <a:buSzPts val="1900"/>
              <a:buFont typeface="IBM Plex Sans Light"/>
              <a:buChar char="●"/>
            </a:pPr>
            <a:r>
              <a:rPr lang="en" sz="1900">
                <a:latin typeface="IBM Plex Sans Light"/>
                <a:ea typeface="IBM Plex Sans Light"/>
                <a:cs typeface="IBM Plex Sans Light"/>
                <a:sym typeface="IBM Plex Sans Light"/>
              </a:rPr>
              <a:t>Explore efficiency, quality, user experience, and training needs</a:t>
            </a:r>
            <a:br>
              <a:rPr lang="en" sz="1900">
                <a:latin typeface="IBM Plex Sans Light"/>
                <a:ea typeface="IBM Plex Sans Light"/>
                <a:cs typeface="IBM Plex Sans Light"/>
                <a:sym typeface="IBM Plex Sans Light"/>
              </a:rPr>
            </a:br>
            <a:endParaRPr sz="1900">
              <a:latin typeface="IBM Plex Sans Light"/>
              <a:ea typeface="IBM Plex Sans Light"/>
              <a:cs typeface="IBM Plex Sans Light"/>
              <a:sym typeface="IBM Plex Sans Light"/>
            </a:endParaRPr>
          </a:p>
          <a:p>
            <a:pPr marL="457200" lvl="0" indent="-349250" algn="l" rtl="0">
              <a:lnSpc>
                <a:spcPct val="100000"/>
              </a:lnSpc>
              <a:spcBef>
                <a:spcPts val="0"/>
              </a:spcBef>
              <a:spcAft>
                <a:spcPts val="0"/>
              </a:spcAft>
              <a:buSzPts val="1900"/>
              <a:buFont typeface="IBM Plex Sans Light"/>
              <a:buChar char="●"/>
            </a:pPr>
            <a:r>
              <a:rPr lang="en" sz="1900">
                <a:latin typeface="IBM Plex Sans Light"/>
                <a:ea typeface="IBM Plex Sans Light"/>
                <a:cs typeface="IBM Plex Sans Light"/>
                <a:sym typeface="IBM Plex Sans Light"/>
              </a:rPr>
              <a:t>Address challenges and opportunities for TESOL educators using AI</a:t>
            </a:r>
            <a:endParaRPr sz="1900">
              <a:latin typeface="IBM Plex Sans Light"/>
              <a:ea typeface="IBM Plex Sans Light"/>
              <a:cs typeface="IBM Plex Sans Light"/>
              <a:sym typeface="IBM Plex Sans Light"/>
            </a:endParaRPr>
          </a:p>
          <a:p>
            <a:pPr marL="0" lvl="0" indent="0" algn="l" rtl="0">
              <a:spcBef>
                <a:spcPts val="1000"/>
              </a:spcBef>
              <a:spcAft>
                <a:spcPts val="1000"/>
              </a:spcAft>
              <a:buNone/>
            </a:pPr>
            <a:endParaRPr sz="1600">
              <a:latin typeface="IBM Plex Sans Light"/>
              <a:ea typeface="IBM Plex Sans Light"/>
              <a:cs typeface="IBM Plex Sans Light"/>
              <a:sym typeface="IBM Plex Sans Light"/>
            </a:endParaRPr>
          </a:p>
        </p:txBody>
      </p:sp>
      <p:sp>
        <p:nvSpPr>
          <p:cNvPr id="940" name="Google Shape;940;p54"/>
          <p:cNvSpPr txBox="1"/>
          <p:nvPr/>
        </p:nvSpPr>
        <p:spPr>
          <a:xfrm>
            <a:off x="63300" y="4750775"/>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accent5"/>
                </a:solidFill>
                <a:latin typeface="Sora"/>
                <a:ea typeface="Sora"/>
                <a:cs typeface="Sora"/>
                <a:sym typeface="Sora"/>
              </a:rPr>
              <a:t>Irene</a:t>
            </a:r>
            <a:endParaRPr sz="900">
              <a:solidFill>
                <a:schemeClr val="accent5"/>
              </a:solidFill>
              <a:latin typeface="Sora"/>
              <a:ea typeface="Sora"/>
              <a:cs typeface="Sora"/>
              <a:sym typeface="Sor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55"/>
          <p:cNvSpPr txBox="1">
            <a:spLocks noGrp="1"/>
          </p:cNvSpPr>
          <p:nvPr>
            <p:ph type="subTitle" idx="1"/>
          </p:nvPr>
        </p:nvSpPr>
        <p:spPr>
          <a:xfrm>
            <a:off x="545150" y="1300450"/>
            <a:ext cx="7294800" cy="34710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endParaRPr sz="1900" b="1">
              <a:latin typeface="IBM Plex Sans"/>
              <a:ea typeface="IBM Plex Sans"/>
              <a:cs typeface="IBM Plex Sans"/>
              <a:sym typeface="IBM Plex Sans"/>
            </a:endParaRPr>
          </a:p>
          <a:p>
            <a:pPr marL="457200" lvl="0" indent="-355600" algn="l" rtl="0">
              <a:lnSpc>
                <a:spcPct val="100000"/>
              </a:lnSpc>
              <a:spcBef>
                <a:spcPts val="1000"/>
              </a:spcBef>
              <a:spcAft>
                <a:spcPts val="0"/>
              </a:spcAft>
              <a:buClr>
                <a:srgbClr val="000000"/>
              </a:buClr>
              <a:buSzPts val="2000"/>
              <a:buFont typeface="Arial"/>
              <a:buChar char="●"/>
            </a:pPr>
            <a:r>
              <a:rPr lang="en" sz="2000" b="1">
                <a:solidFill>
                  <a:srgbClr val="000000"/>
                </a:solidFill>
                <a:latin typeface="IBM Plex Sans"/>
                <a:ea typeface="IBM Plex Sans"/>
                <a:cs typeface="IBM Plex Sans"/>
                <a:sym typeface="IBM Plex Sans"/>
              </a:rPr>
              <a:t>RQ1:</a:t>
            </a:r>
            <a:r>
              <a:rPr lang="en" sz="2000">
                <a:solidFill>
                  <a:srgbClr val="000000"/>
                </a:solidFill>
                <a:latin typeface="IBM Plex Sans"/>
                <a:ea typeface="IBM Plex Sans"/>
                <a:cs typeface="IBM Plex Sans"/>
                <a:sym typeface="IBM Plex Sans"/>
              </a:rPr>
              <a:t> Time investment and revision rate across item types</a:t>
            </a:r>
            <a:br>
              <a:rPr lang="en" sz="2000">
                <a:solidFill>
                  <a:srgbClr val="000000"/>
                </a:solidFill>
                <a:latin typeface="IBM Plex Sans"/>
                <a:ea typeface="IBM Plex Sans"/>
                <a:cs typeface="IBM Plex Sans"/>
                <a:sym typeface="IBM Plex Sans"/>
              </a:rPr>
            </a:br>
            <a:endParaRPr sz="2000">
              <a:solidFill>
                <a:srgbClr val="000000"/>
              </a:solidFill>
              <a:latin typeface="IBM Plex Sans"/>
              <a:ea typeface="IBM Plex Sans"/>
              <a:cs typeface="IBM Plex Sans"/>
              <a:sym typeface="IBM Plex Sans"/>
            </a:endParaRPr>
          </a:p>
          <a:p>
            <a:pPr marL="457200" lvl="0" indent="-355600" algn="l" rtl="0">
              <a:lnSpc>
                <a:spcPct val="100000"/>
              </a:lnSpc>
              <a:spcBef>
                <a:spcPts val="0"/>
              </a:spcBef>
              <a:spcAft>
                <a:spcPts val="0"/>
              </a:spcAft>
              <a:buClr>
                <a:srgbClr val="000000"/>
              </a:buClr>
              <a:buSzPts val="2000"/>
              <a:buFont typeface="Arial"/>
              <a:buChar char="●"/>
            </a:pPr>
            <a:r>
              <a:rPr lang="en" sz="2000" b="1">
                <a:solidFill>
                  <a:srgbClr val="000000"/>
                </a:solidFill>
                <a:latin typeface="IBM Plex Sans"/>
                <a:ea typeface="IBM Plex Sans"/>
                <a:cs typeface="IBM Plex Sans"/>
                <a:sym typeface="IBM Plex Sans"/>
              </a:rPr>
              <a:t>RQ2:</a:t>
            </a:r>
            <a:r>
              <a:rPr lang="en" sz="2000">
                <a:solidFill>
                  <a:srgbClr val="000000"/>
                </a:solidFill>
                <a:latin typeface="IBM Plex Sans"/>
                <a:ea typeface="IBM Plex Sans"/>
                <a:cs typeface="IBM Plex Sans"/>
                <a:sym typeface="IBM Plex Sans"/>
              </a:rPr>
              <a:t> Common error types in AI-generated test items</a:t>
            </a:r>
            <a:br>
              <a:rPr lang="en" sz="2000">
                <a:solidFill>
                  <a:srgbClr val="000000"/>
                </a:solidFill>
                <a:latin typeface="IBM Plex Sans"/>
                <a:ea typeface="IBM Plex Sans"/>
                <a:cs typeface="IBM Plex Sans"/>
                <a:sym typeface="IBM Plex Sans"/>
              </a:rPr>
            </a:br>
            <a:endParaRPr sz="2000">
              <a:solidFill>
                <a:srgbClr val="000000"/>
              </a:solidFill>
              <a:latin typeface="IBM Plex Sans"/>
              <a:ea typeface="IBM Plex Sans"/>
              <a:cs typeface="IBM Plex Sans"/>
              <a:sym typeface="IBM Plex Sans"/>
            </a:endParaRPr>
          </a:p>
          <a:p>
            <a:pPr marL="457200" lvl="0" indent="-355600" algn="l" rtl="0">
              <a:lnSpc>
                <a:spcPct val="100000"/>
              </a:lnSpc>
              <a:spcBef>
                <a:spcPts val="0"/>
              </a:spcBef>
              <a:spcAft>
                <a:spcPts val="0"/>
              </a:spcAft>
              <a:buClr>
                <a:srgbClr val="000000"/>
              </a:buClr>
              <a:buSzPts val="2000"/>
              <a:buFont typeface="Arial"/>
              <a:buChar char="●"/>
            </a:pPr>
            <a:r>
              <a:rPr lang="en" sz="2000" b="1">
                <a:solidFill>
                  <a:srgbClr val="000000"/>
                </a:solidFill>
                <a:latin typeface="IBM Plex Sans"/>
                <a:ea typeface="IBM Plex Sans"/>
                <a:cs typeface="IBM Plex Sans"/>
                <a:sym typeface="IBM Plex Sans"/>
              </a:rPr>
              <a:t>RQ3:</a:t>
            </a:r>
            <a:r>
              <a:rPr lang="en" sz="2000">
                <a:solidFill>
                  <a:srgbClr val="000000"/>
                </a:solidFill>
                <a:latin typeface="IBM Plex Sans"/>
                <a:ea typeface="IBM Plex Sans"/>
                <a:cs typeface="IBM Plex Sans"/>
                <a:sym typeface="IBM Plex Sans"/>
              </a:rPr>
              <a:t> User experience and acceptance of AI tools</a:t>
            </a:r>
            <a:br>
              <a:rPr lang="en" sz="2000">
                <a:solidFill>
                  <a:srgbClr val="000000"/>
                </a:solidFill>
                <a:latin typeface="IBM Plex Sans"/>
                <a:ea typeface="IBM Plex Sans"/>
                <a:cs typeface="IBM Plex Sans"/>
                <a:sym typeface="IBM Plex Sans"/>
              </a:rPr>
            </a:br>
            <a:endParaRPr sz="2000">
              <a:solidFill>
                <a:srgbClr val="000000"/>
              </a:solidFill>
              <a:latin typeface="IBM Plex Sans"/>
              <a:ea typeface="IBM Plex Sans"/>
              <a:cs typeface="IBM Plex Sans"/>
              <a:sym typeface="IBM Plex Sans"/>
            </a:endParaRPr>
          </a:p>
          <a:p>
            <a:pPr marL="457200" lvl="0" indent="-355600" algn="l" rtl="0">
              <a:lnSpc>
                <a:spcPct val="100000"/>
              </a:lnSpc>
              <a:spcBef>
                <a:spcPts val="0"/>
              </a:spcBef>
              <a:spcAft>
                <a:spcPts val="0"/>
              </a:spcAft>
              <a:buClr>
                <a:srgbClr val="000000"/>
              </a:buClr>
              <a:buSzPts val="2000"/>
              <a:buFont typeface="Arial"/>
              <a:buChar char="●"/>
            </a:pPr>
            <a:r>
              <a:rPr lang="en" sz="2000" b="1">
                <a:solidFill>
                  <a:srgbClr val="000000"/>
                </a:solidFill>
                <a:latin typeface="IBM Plex Sans"/>
                <a:ea typeface="IBM Plex Sans"/>
                <a:cs typeface="IBM Plex Sans"/>
                <a:sym typeface="IBM Plex Sans"/>
              </a:rPr>
              <a:t>RQ4:</a:t>
            </a:r>
            <a:r>
              <a:rPr lang="en" sz="2000">
                <a:solidFill>
                  <a:srgbClr val="000000"/>
                </a:solidFill>
                <a:latin typeface="IBM Plex Sans"/>
                <a:ea typeface="IBM Plex Sans"/>
                <a:cs typeface="IBM Plex Sans"/>
                <a:sym typeface="IBM Plex Sans"/>
              </a:rPr>
              <a:t> Training and support needs for ethical, effective AI use</a:t>
            </a:r>
            <a:endParaRPr sz="2000">
              <a:solidFill>
                <a:srgbClr val="000000"/>
              </a:solidFill>
              <a:latin typeface="IBM Plex Sans"/>
              <a:ea typeface="IBM Plex Sans"/>
              <a:cs typeface="IBM Plex Sans"/>
              <a:sym typeface="IBM Plex Sans"/>
            </a:endParaRPr>
          </a:p>
          <a:p>
            <a:pPr marL="0" lvl="0" indent="0" algn="l" rtl="0">
              <a:spcBef>
                <a:spcPts val="1000"/>
              </a:spcBef>
              <a:spcAft>
                <a:spcPts val="1000"/>
              </a:spcAft>
              <a:buNone/>
            </a:pPr>
            <a:endParaRPr>
              <a:latin typeface="IBM Plex Sans Light"/>
              <a:ea typeface="IBM Plex Sans Light"/>
              <a:cs typeface="IBM Plex Sans Light"/>
              <a:sym typeface="IBM Plex Sans Light"/>
            </a:endParaRPr>
          </a:p>
        </p:txBody>
      </p:sp>
      <p:sp>
        <p:nvSpPr>
          <p:cNvPr id="946" name="Google Shape;946;p55"/>
          <p:cNvSpPr txBox="1">
            <a:spLocks noGrp="1"/>
          </p:cNvSpPr>
          <p:nvPr>
            <p:ph type="title" idx="2"/>
          </p:nvPr>
        </p:nvSpPr>
        <p:spPr>
          <a:xfrm>
            <a:off x="679550" y="530050"/>
            <a:ext cx="6507000" cy="770400"/>
          </a:xfrm>
          <a:prstGeom prst="rect">
            <a:avLst/>
          </a:prstGeom>
        </p:spPr>
        <p:txBody>
          <a:bodyPr spcFirstLastPara="1" wrap="square" lIns="91425" tIns="0" rIns="91425" bIns="91425" anchor="t" anchorCtr="0">
            <a:noAutofit/>
          </a:bodyPr>
          <a:lstStyle/>
          <a:p>
            <a:pPr marL="0" lvl="0" indent="0" algn="l" rtl="0">
              <a:lnSpc>
                <a:spcPct val="80000"/>
              </a:lnSpc>
              <a:spcBef>
                <a:spcPts val="0"/>
              </a:spcBef>
              <a:spcAft>
                <a:spcPts val="0"/>
              </a:spcAft>
              <a:buNone/>
            </a:pPr>
            <a:r>
              <a:rPr lang="en"/>
              <a:t>Research Question</a:t>
            </a:r>
            <a:endParaRPr/>
          </a:p>
        </p:txBody>
      </p:sp>
      <p:sp>
        <p:nvSpPr>
          <p:cNvPr id="947" name="Google Shape;947;p55"/>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
        <p:nvSpPr>
          <p:cNvPr id="948" name="Google Shape;948;p55"/>
          <p:cNvSpPr txBox="1"/>
          <p:nvPr/>
        </p:nvSpPr>
        <p:spPr>
          <a:xfrm>
            <a:off x="63300" y="4750775"/>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accent5"/>
                </a:solidFill>
                <a:latin typeface="Sora"/>
                <a:ea typeface="Sora"/>
                <a:cs typeface="Sora"/>
                <a:sym typeface="Sora"/>
              </a:rPr>
              <a:t>Irene</a:t>
            </a:r>
            <a:endParaRPr sz="900">
              <a:solidFill>
                <a:schemeClr val="accent5"/>
              </a:solidFill>
              <a:latin typeface="Sora"/>
              <a:ea typeface="Sora"/>
              <a:cs typeface="Sora"/>
              <a:sym typeface="Sor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56"/>
          <p:cNvSpPr txBox="1">
            <a:spLocks noGrp="1"/>
          </p:cNvSpPr>
          <p:nvPr>
            <p:ph type="body" idx="2"/>
          </p:nvPr>
        </p:nvSpPr>
        <p:spPr>
          <a:xfrm>
            <a:off x="3599900" y="392200"/>
            <a:ext cx="5238900" cy="4062000"/>
          </a:xfrm>
          <a:prstGeom prst="rect">
            <a:avLst/>
          </a:prstGeom>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sz="2600">
              <a:latin typeface="IBM Plex Sans Medium"/>
              <a:ea typeface="IBM Plex Sans Medium"/>
              <a:cs typeface="IBM Plex Sans Medium"/>
              <a:sym typeface="IBM Plex Sans Medium"/>
            </a:endParaRPr>
          </a:p>
          <a:p>
            <a:pPr marL="457200" lvl="0" indent="-381000" algn="l" rtl="0">
              <a:lnSpc>
                <a:spcPct val="100000"/>
              </a:lnSpc>
              <a:spcBef>
                <a:spcPts val="800"/>
              </a:spcBef>
              <a:spcAft>
                <a:spcPts val="0"/>
              </a:spcAft>
              <a:buSzPts val="2400"/>
              <a:buFont typeface="Sora Light"/>
              <a:buChar char="●"/>
            </a:pPr>
            <a:r>
              <a:rPr lang="en" sz="2600">
                <a:latin typeface="IBM Plex Sans Medium"/>
                <a:ea typeface="IBM Plex Sans Medium"/>
                <a:cs typeface="IBM Plex Sans Medium"/>
                <a:sym typeface="IBM Plex Sans Medium"/>
              </a:rPr>
              <a:t>Convergent Parallel Design</a:t>
            </a:r>
            <a:br>
              <a:rPr lang="en" sz="2600">
                <a:latin typeface="IBM Plex Sans Medium"/>
                <a:ea typeface="IBM Plex Sans Medium"/>
                <a:cs typeface="IBM Plex Sans Medium"/>
                <a:sym typeface="IBM Plex Sans Medium"/>
              </a:rPr>
            </a:br>
            <a:endParaRPr sz="2600">
              <a:latin typeface="IBM Plex Sans Medium"/>
              <a:ea typeface="IBM Plex Sans Medium"/>
              <a:cs typeface="IBM Plex Sans Medium"/>
              <a:sym typeface="IBM Plex Sans Medium"/>
            </a:endParaRPr>
          </a:p>
          <a:p>
            <a:pPr marL="457200" lvl="0" indent="-381000" algn="l" rtl="0">
              <a:lnSpc>
                <a:spcPct val="100000"/>
              </a:lnSpc>
              <a:spcBef>
                <a:spcPts val="0"/>
              </a:spcBef>
              <a:spcAft>
                <a:spcPts val="0"/>
              </a:spcAft>
              <a:buSzPts val="2400"/>
              <a:buFont typeface="Sora Light"/>
              <a:buChar char="●"/>
            </a:pPr>
            <a:r>
              <a:rPr lang="en" sz="2600">
                <a:latin typeface="IBM Plex Sans Medium"/>
                <a:ea typeface="IBM Plex Sans Medium"/>
                <a:cs typeface="IBM Plex Sans Medium"/>
                <a:sym typeface="IBM Plex Sans Medium"/>
              </a:rPr>
              <a:t>Quantitative: Online surveys 26 Questions - 6 open-ended.</a:t>
            </a:r>
            <a:br>
              <a:rPr lang="en" sz="2600">
                <a:latin typeface="IBM Plex Sans Medium"/>
                <a:ea typeface="IBM Plex Sans Medium"/>
                <a:cs typeface="IBM Plex Sans Medium"/>
                <a:sym typeface="IBM Plex Sans Medium"/>
              </a:rPr>
            </a:br>
            <a:endParaRPr sz="2600">
              <a:latin typeface="IBM Plex Sans Medium"/>
              <a:ea typeface="IBM Plex Sans Medium"/>
              <a:cs typeface="IBM Plex Sans Medium"/>
              <a:sym typeface="IBM Plex Sans Medium"/>
            </a:endParaRPr>
          </a:p>
          <a:p>
            <a:pPr marL="457200" lvl="0" indent="-381000" algn="l" rtl="0">
              <a:lnSpc>
                <a:spcPct val="100000"/>
              </a:lnSpc>
              <a:spcBef>
                <a:spcPts val="0"/>
              </a:spcBef>
              <a:spcAft>
                <a:spcPts val="0"/>
              </a:spcAft>
              <a:buSzPts val="2400"/>
              <a:buFont typeface="Sora Light"/>
              <a:buChar char="●"/>
            </a:pPr>
            <a:r>
              <a:rPr lang="en" sz="2600">
                <a:latin typeface="IBM Plex Sans Medium"/>
                <a:ea typeface="IBM Plex Sans Medium"/>
                <a:cs typeface="IBM Plex Sans Medium"/>
                <a:sym typeface="IBM Plex Sans Medium"/>
              </a:rPr>
              <a:t>Qualitative: Interviews (14 questions)</a:t>
            </a:r>
            <a:br>
              <a:rPr lang="en" sz="2600">
                <a:latin typeface="IBM Plex Sans Medium"/>
                <a:ea typeface="IBM Plex Sans Medium"/>
                <a:cs typeface="IBM Plex Sans Medium"/>
                <a:sym typeface="IBM Plex Sans Medium"/>
              </a:rPr>
            </a:br>
            <a:endParaRPr sz="2600">
              <a:latin typeface="IBM Plex Sans Medium"/>
              <a:ea typeface="IBM Plex Sans Medium"/>
              <a:cs typeface="IBM Plex Sans Medium"/>
              <a:sym typeface="IBM Plex Sans Medium"/>
            </a:endParaRPr>
          </a:p>
          <a:p>
            <a:pPr marL="457200" lvl="0" indent="-381000" algn="l" rtl="0">
              <a:lnSpc>
                <a:spcPct val="100000"/>
              </a:lnSpc>
              <a:spcBef>
                <a:spcPts val="0"/>
              </a:spcBef>
              <a:spcAft>
                <a:spcPts val="0"/>
              </a:spcAft>
              <a:buSzPts val="2400"/>
              <a:buFont typeface="Sora Light"/>
              <a:buChar char="●"/>
            </a:pPr>
            <a:r>
              <a:rPr lang="en" sz="2600">
                <a:latin typeface="IBM Plex Sans Medium"/>
                <a:ea typeface="IBM Plex Sans Medium"/>
                <a:cs typeface="IBM Plex Sans Medium"/>
                <a:sym typeface="IBM Plex Sans Medium"/>
              </a:rPr>
              <a:t>Integration: Thematic synthesis of both data types</a:t>
            </a:r>
            <a:endParaRPr sz="2400">
              <a:latin typeface="Sora Light"/>
              <a:ea typeface="Sora Light"/>
              <a:cs typeface="Sora Light"/>
              <a:sym typeface="Sora Light"/>
            </a:endParaRPr>
          </a:p>
          <a:p>
            <a:pPr marL="457200" lvl="0" indent="0" algn="l" rtl="0">
              <a:lnSpc>
                <a:spcPct val="100000"/>
              </a:lnSpc>
              <a:spcBef>
                <a:spcPts val="800"/>
              </a:spcBef>
              <a:spcAft>
                <a:spcPts val="800"/>
              </a:spcAft>
              <a:buNone/>
            </a:pPr>
            <a:endParaRPr sz="2000">
              <a:latin typeface="Sora Light"/>
              <a:ea typeface="Sora Light"/>
              <a:cs typeface="Sora Light"/>
              <a:sym typeface="Sora Light"/>
            </a:endParaRPr>
          </a:p>
        </p:txBody>
      </p:sp>
      <p:sp>
        <p:nvSpPr>
          <p:cNvPr id="954" name="Google Shape;954;p56"/>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
        <p:nvSpPr>
          <p:cNvPr id="955" name="Google Shape;955;p56"/>
          <p:cNvSpPr txBox="1">
            <a:spLocks noGrp="1"/>
          </p:cNvSpPr>
          <p:nvPr>
            <p:ph type="title" idx="3"/>
          </p:nvPr>
        </p:nvSpPr>
        <p:spPr>
          <a:xfrm>
            <a:off x="308800" y="705775"/>
            <a:ext cx="3708900" cy="1293000"/>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a:t>Design – </a:t>
            </a:r>
            <a:endParaRPr/>
          </a:p>
          <a:p>
            <a:pPr marL="0" lvl="0" indent="0" algn="l" rtl="0">
              <a:lnSpc>
                <a:spcPct val="100000"/>
              </a:lnSpc>
              <a:spcBef>
                <a:spcPts val="0"/>
              </a:spcBef>
              <a:spcAft>
                <a:spcPts val="0"/>
              </a:spcAft>
              <a:buNone/>
            </a:pPr>
            <a:r>
              <a:rPr lang="en"/>
              <a:t>Mixed Methods</a:t>
            </a:r>
            <a:endParaRPr/>
          </a:p>
        </p:txBody>
      </p:sp>
      <p:sp>
        <p:nvSpPr>
          <p:cNvPr id="956" name="Google Shape;956;p56"/>
          <p:cNvSpPr txBox="1"/>
          <p:nvPr/>
        </p:nvSpPr>
        <p:spPr>
          <a:xfrm>
            <a:off x="63300" y="4750775"/>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accent5"/>
                </a:solidFill>
                <a:latin typeface="Sora"/>
                <a:ea typeface="Sora"/>
                <a:cs typeface="Sora"/>
                <a:sym typeface="Sora"/>
              </a:rPr>
              <a:t>Irene</a:t>
            </a:r>
            <a:endParaRPr sz="900">
              <a:solidFill>
                <a:schemeClr val="accent5"/>
              </a:solidFill>
              <a:latin typeface="Sora"/>
              <a:ea typeface="Sora"/>
              <a:cs typeface="Sora"/>
              <a:sym typeface="Sor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57"/>
          <p:cNvSpPr txBox="1">
            <a:spLocks noGrp="1"/>
          </p:cNvSpPr>
          <p:nvPr>
            <p:ph type="subTitle" idx="1"/>
          </p:nvPr>
        </p:nvSpPr>
        <p:spPr>
          <a:xfrm>
            <a:off x="563950" y="1508400"/>
            <a:ext cx="7294800" cy="3471000"/>
          </a:xfrm>
          <a:prstGeom prst="rect">
            <a:avLst/>
          </a:prstGeom>
        </p:spPr>
        <p:txBody>
          <a:bodyPr spcFirstLastPara="1" wrap="square" lIns="91425" tIns="91425" rIns="91425" bIns="91425" anchor="b" anchorCtr="0">
            <a:noAutofit/>
          </a:bodyPr>
          <a:lstStyle/>
          <a:p>
            <a:pPr marL="457200" lvl="0" indent="-368300" algn="l" rtl="0">
              <a:lnSpc>
                <a:spcPct val="100000"/>
              </a:lnSpc>
              <a:spcBef>
                <a:spcPts val="0"/>
              </a:spcBef>
              <a:spcAft>
                <a:spcPts val="0"/>
              </a:spcAft>
              <a:buSzPts val="2200"/>
              <a:buFont typeface="IBM Plex Sans"/>
              <a:buChar char="●"/>
            </a:pPr>
            <a:r>
              <a:rPr lang="en" sz="2200">
                <a:latin typeface="IBM Plex Sans"/>
                <a:ea typeface="IBM Plex Sans"/>
                <a:cs typeface="IBM Plex Sans"/>
                <a:sym typeface="IBM Plex Sans"/>
              </a:rPr>
              <a:t>5 TESOL graduate interns</a:t>
            </a:r>
            <a:br>
              <a:rPr lang="en" sz="2200">
                <a:latin typeface="IBM Plex Sans"/>
                <a:ea typeface="IBM Plex Sans"/>
                <a:cs typeface="IBM Plex Sans"/>
                <a:sym typeface="IBM Plex Sans"/>
              </a:rPr>
            </a:br>
            <a:endParaRPr sz="2200">
              <a:latin typeface="IBM Plex Sans"/>
              <a:ea typeface="IBM Plex Sans"/>
              <a:cs typeface="IBM Plex Sans"/>
              <a:sym typeface="IBM Plex Sans"/>
            </a:endParaRPr>
          </a:p>
          <a:p>
            <a:pPr marL="457200" lvl="0" indent="-368300" algn="l" rtl="0">
              <a:lnSpc>
                <a:spcPct val="100000"/>
              </a:lnSpc>
              <a:spcBef>
                <a:spcPts val="0"/>
              </a:spcBef>
              <a:spcAft>
                <a:spcPts val="0"/>
              </a:spcAft>
              <a:buSzPts val="2200"/>
              <a:buFont typeface="IBM Plex Sans"/>
              <a:buChar char="●"/>
            </a:pPr>
            <a:r>
              <a:rPr lang="en" sz="2200">
                <a:latin typeface="IBM Plex Sans"/>
                <a:ea typeface="IBM Plex Sans"/>
                <a:cs typeface="IBM Plex Sans"/>
                <a:sym typeface="IBM Plex Sans"/>
              </a:rPr>
              <a:t>Created around </a:t>
            </a:r>
            <a:r>
              <a:rPr lang="en" sz="2200">
                <a:solidFill>
                  <a:srgbClr val="FF0000"/>
                </a:solidFill>
                <a:latin typeface="IBM Plex Sans"/>
                <a:ea typeface="IBM Plex Sans"/>
                <a:cs typeface="IBM Plex Sans"/>
                <a:sym typeface="IBM Plex Sans"/>
              </a:rPr>
              <a:t>3,000 </a:t>
            </a:r>
            <a:r>
              <a:rPr lang="en" sz="2200">
                <a:latin typeface="IBM Plex Sans"/>
                <a:ea typeface="IBM Plex Sans"/>
                <a:cs typeface="IBM Plex Sans"/>
                <a:sym typeface="IBM Plex Sans"/>
              </a:rPr>
              <a:t>vocabulary test items using AI tools</a:t>
            </a:r>
            <a:br>
              <a:rPr lang="en" sz="2200">
                <a:latin typeface="IBM Plex Sans"/>
                <a:ea typeface="IBM Plex Sans"/>
                <a:cs typeface="IBM Plex Sans"/>
                <a:sym typeface="IBM Plex Sans"/>
              </a:rPr>
            </a:br>
            <a:endParaRPr sz="2200">
              <a:latin typeface="IBM Plex Sans"/>
              <a:ea typeface="IBM Plex Sans"/>
              <a:cs typeface="IBM Plex Sans"/>
              <a:sym typeface="IBM Plex Sans"/>
            </a:endParaRPr>
          </a:p>
          <a:p>
            <a:pPr marL="457200" lvl="0" indent="-368300" algn="l" rtl="0">
              <a:lnSpc>
                <a:spcPct val="100000"/>
              </a:lnSpc>
              <a:spcBef>
                <a:spcPts val="0"/>
              </a:spcBef>
              <a:spcAft>
                <a:spcPts val="0"/>
              </a:spcAft>
              <a:buSzPts val="2200"/>
              <a:buFont typeface="IBM Plex Sans"/>
              <a:buChar char="●"/>
            </a:pPr>
            <a:r>
              <a:rPr lang="en" sz="2200">
                <a:latin typeface="IBM Plex Sans"/>
                <a:ea typeface="IBM Plex Sans"/>
                <a:cs typeface="IBM Plex Sans"/>
                <a:sym typeface="IBM Plex Sans"/>
              </a:rPr>
              <a:t>Mixed item types: MCQ, fill-in-the-blank, word forms</a:t>
            </a:r>
            <a:br>
              <a:rPr lang="en" sz="2200">
                <a:latin typeface="IBM Plex Sans"/>
                <a:ea typeface="IBM Plex Sans"/>
                <a:cs typeface="IBM Plex Sans"/>
                <a:sym typeface="IBM Plex Sans"/>
              </a:rPr>
            </a:br>
            <a:endParaRPr sz="2200">
              <a:latin typeface="IBM Plex Sans"/>
              <a:ea typeface="IBM Plex Sans"/>
              <a:cs typeface="IBM Plex Sans"/>
              <a:sym typeface="IBM Plex Sans"/>
            </a:endParaRPr>
          </a:p>
          <a:p>
            <a:pPr marL="457200" lvl="0" indent="-368300" algn="l" rtl="0">
              <a:lnSpc>
                <a:spcPct val="100000"/>
              </a:lnSpc>
              <a:spcBef>
                <a:spcPts val="0"/>
              </a:spcBef>
              <a:spcAft>
                <a:spcPts val="0"/>
              </a:spcAft>
              <a:buSzPts val="2200"/>
              <a:buFont typeface="IBM Plex Sans"/>
              <a:buChar char="●"/>
            </a:pPr>
            <a:r>
              <a:rPr lang="en" sz="2200">
                <a:latin typeface="IBM Plex Sans"/>
                <a:ea typeface="IBM Plex Sans"/>
                <a:cs typeface="IBM Plex Sans"/>
                <a:sym typeface="IBM Plex Sans"/>
              </a:rPr>
              <a:t>Varied AI experience (ChatGPT, DeepSeek, etc.)</a:t>
            </a:r>
            <a:endParaRPr sz="2200">
              <a:latin typeface="IBM Plex Sans"/>
              <a:ea typeface="IBM Plex Sans"/>
              <a:cs typeface="IBM Plex Sans"/>
              <a:sym typeface="IBM Plex Sans"/>
            </a:endParaRPr>
          </a:p>
          <a:p>
            <a:pPr marL="0" lvl="0" indent="0" algn="l" rtl="0">
              <a:spcBef>
                <a:spcPts val="1000"/>
              </a:spcBef>
              <a:spcAft>
                <a:spcPts val="1000"/>
              </a:spcAft>
              <a:buNone/>
            </a:pPr>
            <a:endParaRPr sz="1900">
              <a:latin typeface="IBM Plex Sans"/>
              <a:ea typeface="IBM Plex Sans"/>
              <a:cs typeface="IBM Plex Sans"/>
              <a:sym typeface="IBM Plex Sans"/>
            </a:endParaRPr>
          </a:p>
        </p:txBody>
      </p:sp>
      <p:sp>
        <p:nvSpPr>
          <p:cNvPr id="962" name="Google Shape;962;p57"/>
          <p:cNvSpPr txBox="1">
            <a:spLocks noGrp="1"/>
          </p:cNvSpPr>
          <p:nvPr>
            <p:ph type="title" idx="2"/>
          </p:nvPr>
        </p:nvSpPr>
        <p:spPr>
          <a:xfrm>
            <a:off x="509300" y="510225"/>
            <a:ext cx="7224900" cy="770400"/>
          </a:xfrm>
          <a:prstGeom prst="rect">
            <a:avLst/>
          </a:prstGeom>
        </p:spPr>
        <p:txBody>
          <a:bodyPr spcFirstLastPara="1" wrap="square" lIns="91425" tIns="0" rIns="91425" bIns="91425" anchor="t" anchorCtr="0">
            <a:noAutofit/>
          </a:bodyPr>
          <a:lstStyle/>
          <a:p>
            <a:pPr marL="0" lvl="0" indent="0" algn="l" rtl="0">
              <a:lnSpc>
                <a:spcPct val="80000"/>
              </a:lnSpc>
              <a:spcBef>
                <a:spcPts val="0"/>
              </a:spcBef>
              <a:spcAft>
                <a:spcPts val="0"/>
              </a:spcAft>
              <a:buNone/>
            </a:pPr>
            <a:r>
              <a:rPr lang="en"/>
              <a:t>Participants &amp; Context</a:t>
            </a:r>
            <a:endParaRPr/>
          </a:p>
        </p:txBody>
      </p:sp>
      <p:sp>
        <p:nvSpPr>
          <p:cNvPr id="963" name="Google Shape;963;p57"/>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
        <p:nvSpPr>
          <p:cNvPr id="964" name="Google Shape;964;p57"/>
          <p:cNvSpPr txBox="1"/>
          <p:nvPr/>
        </p:nvSpPr>
        <p:spPr>
          <a:xfrm>
            <a:off x="63300" y="4750775"/>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accent5"/>
                </a:solidFill>
                <a:latin typeface="Sora"/>
                <a:ea typeface="Sora"/>
                <a:cs typeface="Sora"/>
                <a:sym typeface="Sora"/>
              </a:rPr>
              <a:t>Irene</a:t>
            </a:r>
            <a:endParaRPr sz="900">
              <a:solidFill>
                <a:schemeClr val="accent5"/>
              </a:solidFill>
              <a:latin typeface="Sora"/>
              <a:ea typeface="Sora"/>
              <a:cs typeface="Sora"/>
              <a:sym typeface="Sor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58"/>
          <p:cNvSpPr txBox="1">
            <a:spLocks noGrp="1"/>
          </p:cNvSpPr>
          <p:nvPr>
            <p:ph type="body" idx="2"/>
          </p:nvPr>
        </p:nvSpPr>
        <p:spPr>
          <a:xfrm>
            <a:off x="3635750" y="688775"/>
            <a:ext cx="5238900" cy="4062000"/>
          </a:xfrm>
          <a:prstGeom prst="rect">
            <a:avLst/>
          </a:prstGeom>
        </p:spPr>
        <p:txBody>
          <a:bodyPr spcFirstLastPara="1" wrap="square" lIns="91425" tIns="91425" rIns="91425" bIns="91425" anchor="t" anchorCtr="0">
            <a:noAutofit/>
          </a:bodyPr>
          <a:lstStyle/>
          <a:p>
            <a:pPr marL="457200" lvl="0" indent="-393700" algn="l" rtl="0">
              <a:lnSpc>
                <a:spcPct val="100000"/>
              </a:lnSpc>
              <a:spcBef>
                <a:spcPts val="0"/>
              </a:spcBef>
              <a:spcAft>
                <a:spcPts val="0"/>
              </a:spcAft>
              <a:buSzPts val="2600"/>
              <a:buFont typeface="IBM Plex Sans Medium"/>
              <a:buChar char="●"/>
            </a:pPr>
            <a:r>
              <a:rPr lang="en" sz="2600">
                <a:latin typeface="IBM Plex Sans Medium"/>
                <a:ea typeface="IBM Plex Sans Medium"/>
                <a:cs typeface="IBM Plex Sans Medium"/>
                <a:sym typeface="IBM Plex Sans Medium"/>
              </a:rPr>
              <a:t>5-point Likert-scale surveys</a:t>
            </a:r>
            <a:br>
              <a:rPr lang="en" sz="2600">
                <a:latin typeface="IBM Plex Sans Medium"/>
                <a:ea typeface="IBM Plex Sans Medium"/>
                <a:cs typeface="IBM Plex Sans Medium"/>
                <a:sym typeface="IBM Plex Sans Medium"/>
              </a:rPr>
            </a:br>
            <a:endParaRPr sz="2600">
              <a:latin typeface="IBM Plex Sans Medium"/>
              <a:ea typeface="IBM Plex Sans Medium"/>
              <a:cs typeface="IBM Plex Sans Medium"/>
              <a:sym typeface="IBM Plex Sans Medium"/>
            </a:endParaRPr>
          </a:p>
          <a:p>
            <a:pPr marL="457200" lvl="0" indent="-393700" algn="l" rtl="0">
              <a:lnSpc>
                <a:spcPct val="100000"/>
              </a:lnSpc>
              <a:spcBef>
                <a:spcPts val="0"/>
              </a:spcBef>
              <a:spcAft>
                <a:spcPts val="0"/>
              </a:spcAft>
              <a:buSzPts val="2600"/>
              <a:buFont typeface="IBM Plex Sans Medium"/>
              <a:buChar char="●"/>
            </a:pPr>
            <a:r>
              <a:rPr lang="en" sz="2600">
                <a:latin typeface="IBM Plex Sans Medium"/>
                <a:ea typeface="IBM Plex Sans Medium"/>
                <a:cs typeface="IBM Plex Sans Medium"/>
                <a:sym typeface="IBM Plex Sans Medium"/>
              </a:rPr>
              <a:t>Open-ended responses</a:t>
            </a:r>
            <a:br>
              <a:rPr lang="en" sz="2600">
                <a:latin typeface="IBM Plex Sans Medium"/>
                <a:ea typeface="IBM Plex Sans Medium"/>
                <a:cs typeface="IBM Plex Sans Medium"/>
                <a:sym typeface="IBM Plex Sans Medium"/>
              </a:rPr>
            </a:br>
            <a:endParaRPr sz="2600">
              <a:latin typeface="IBM Plex Sans Medium"/>
              <a:ea typeface="IBM Plex Sans Medium"/>
              <a:cs typeface="IBM Plex Sans Medium"/>
              <a:sym typeface="IBM Plex Sans Medium"/>
            </a:endParaRPr>
          </a:p>
          <a:p>
            <a:pPr marL="457200" lvl="0" indent="-393700" algn="l" rtl="0">
              <a:lnSpc>
                <a:spcPct val="100000"/>
              </a:lnSpc>
              <a:spcBef>
                <a:spcPts val="0"/>
              </a:spcBef>
              <a:spcAft>
                <a:spcPts val="0"/>
              </a:spcAft>
              <a:buSzPts val="2600"/>
              <a:buFont typeface="IBM Plex Sans Medium"/>
              <a:buChar char="●"/>
            </a:pPr>
            <a:r>
              <a:rPr lang="en" sz="2600">
                <a:latin typeface="IBM Plex Sans Medium"/>
                <a:ea typeface="IBM Plex Sans Medium"/>
                <a:cs typeface="IBM Plex Sans Medium"/>
                <a:sym typeface="IBM Plex Sans Medium"/>
              </a:rPr>
              <a:t>Peer review rubrics</a:t>
            </a:r>
            <a:br>
              <a:rPr lang="en" sz="2600">
                <a:latin typeface="IBM Plex Sans Medium"/>
                <a:ea typeface="IBM Plex Sans Medium"/>
                <a:cs typeface="IBM Plex Sans Medium"/>
                <a:sym typeface="IBM Plex Sans Medium"/>
              </a:rPr>
            </a:br>
            <a:endParaRPr sz="2600">
              <a:latin typeface="IBM Plex Sans Medium"/>
              <a:ea typeface="IBM Plex Sans Medium"/>
              <a:cs typeface="IBM Plex Sans Medium"/>
              <a:sym typeface="IBM Plex Sans Medium"/>
            </a:endParaRPr>
          </a:p>
          <a:p>
            <a:pPr marL="457200" lvl="0" indent="-393700" algn="l" rtl="0">
              <a:lnSpc>
                <a:spcPct val="100000"/>
              </a:lnSpc>
              <a:spcBef>
                <a:spcPts val="0"/>
              </a:spcBef>
              <a:spcAft>
                <a:spcPts val="0"/>
              </a:spcAft>
              <a:buSzPts val="2600"/>
              <a:buFont typeface="IBM Plex Sans Medium"/>
              <a:buChar char="●"/>
            </a:pPr>
            <a:r>
              <a:rPr lang="en" sz="2600">
                <a:latin typeface="IBM Plex Sans Medium"/>
                <a:ea typeface="IBM Plex Sans Medium"/>
                <a:cs typeface="IBM Plex Sans Medium"/>
                <a:sym typeface="IBM Plex Sans Medium"/>
              </a:rPr>
              <a:t>Interviews (~30 mins): efficiency, error types, UX, training</a:t>
            </a:r>
            <a:endParaRPr sz="2600">
              <a:latin typeface="IBM Plex Sans Medium"/>
              <a:ea typeface="IBM Plex Sans Medium"/>
              <a:cs typeface="IBM Plex Sans Medium"/>
              <a:sym typeface="IBM Plex Sans Medium"/>
            </a:endParaRPr>
          </a:p>
          <a:p>
            <a:pPr marL="457200" lvl="0" indent="0" algn="l" rtl="0">
              <a:lnSpc>
                <a:spcPct val="100000"/>
              </a:lnSpc>
              <a:spcBef>
                <a:spcPts val="800"/>
              </a:spcBef>
              <a:spcAft>
                <a:spcPts val="800"/>
              </a:spcAft>
              <a:buNone/>
            </a:pPr>
            <a:endParaRPr sz="2600">
              <a:latin typeface="IBM Plex Sans Medium"/>
              <a:ea typeface="IBM Plex Sans Medium"/>
              <a:cs typeface="IBM Plex Sans Medium"/>
              <a:sym typeface="IBM Plex Sans Medium"/>
            </a:endParaRPr>
          </a:p>
        </p:txBody>
      </p:sp>
      <p:sp>
        <p:nvSpPr>
          <p:cNvPr id="970" name="Google Shape;970;p58"/>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
        <p:nvSpPr>
          <p:cNvPr id="971" name="Google Shape;971;p58"/>
          <p:cNvSpPr txBox="1">
            <a:spLocks noGrp="1"/>
          </p:cNvSpPr>
          <p:nvPr>
            <p:ph type="title" idx="3"/>
          </p:nvPr>
        </p:nvSpPr>
        <p:spPr>
          <a:xfrm>
            <a:off x="115025" y="502775"/>
            <a:ext cx="3708900" cy="1293000"/>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a:t>Data Collection Tools</a:t>
            </a:r>
            <a:endParaRPr/>
          </a:p>
        </p:txBody>
      </p:sp>
      <p:sp>
        <p:nvSpPr>
          <p:cNvPr id="972" name="Google Shape;972;p58"/>
          <p:cNvSpPr txBox="1"/>
          <p:nvPr/>
        </p:nvSpPr>
        <p:spPr>
          <a:xfrm>
            <a:off x="63300" y="4750775"/>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accent5"/>
                </a:solidFill>
                <a:latin typeface="Sora"/>
                <a:ea typeface="Sora"/>
                <a:cs typeface="Sora"/>
                <a:sym typeface="Sora"/>
              </a:rPr>
              <a:t>Ginny &amp; Shantu</a:t>
            </a:r>
            <a:endParaRPr sz="900">
              <a:solidFill>
                <a:schemeClr val="accent5"/>
              </a:solidFill>
              <a:latin typeface="Sora"/>
              <a:ea typeface="Sora"/>
              <a:cs typeface="Sora"/>
              <a:sym typeface="Sor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59"/>
          <p:cNvSpPr txBox="1">
            <a:spLocks noGrp="1"/>
          </p:cNvSpPr>
          <p:nvPr>
            <p:ph type="title" idx="2"/>
          </p:nvPr>
        </p:nvSpPr>
        <p:spPr>
          <a:xfrm>
            <a:off x="460950" y="742225"/>
            <a:ext cx="8222100" cy="2852100"/>
          </a:xfrm>
          <a:prstGeom prst="rect">
            <a:avLst/>
          </a:prstGeom>
        </p:spPr>
        <p:txBody>
          <a:bodyPr spcFirstLastPara="1" wrap="square" lIns="91425" tIns="0" rIns="91425" bIns="91425" anchor="t" anchorCtr="0">
            <a:noAutofit/>
          </a:bodyPr>
          <a:lstStyle/>
          <a:p>
            <a:pPr marL="0" lvl="0" indent="0" algn="l" rtl="0">
              <a:lnSpc>
                <a:spcPct val="115000"/>
              </a:lnSpc>
              <a:spcBef>
                <a:spcPts val="1800"/>
              </a:spcBef>
              <a:spcAft>
                <a:spcPts val="0"/>
              </a:spcAft>
              <a:buNone/>
            </a:pPr>
            <a:r>
              <a:rPr lang="en" sz="1700" b="1">
                <a:solidFill>
                  <a:srgbClr val="000000"/>
                </a:solidFill>
              </a:rPr>
              <a:t>FINDINGS AND DISCUSSION (</a:t>
            </a:r>
            <a:r>
              <a:rPr lang="en" sz="1700" b="1">
                <a:solidFill>
                  <a:srgbClr val="FF0000"/>
                </a:solidFill>
              </a:rPr>
              <a:t>QUANT</a:t>
            </a:r>
            <a:r>
              <a:rPr lang="en" sz="1700" b="1">
                <a:solidFill>
                  <a:srgbClr val="000000"/>
                </a:solidFill>
              </a:rPr>
              <a:t>)</a:t>
            </a:r>
            <a:endParaRPr sz="1700" b="1">
              <a:solidFill>
                <a:srgbClr val="000000"/>
              </a:solidFill>
            </a:endParaRPr>
          </a:p>
          <a:p>
            <a:pPr marL="0" lvl="0" indent="0" algn="l" rtl="0">
              <a:lnSpc>
                <a:spcPct val="115000"/>
              </a:lnSpc>
              <a:spcBef>
                <a:spcPts val="1800"/>
              </a:spcBef>
              <a:spcAft>
                <a:spcPts val="0"/>
              </a:spcAft>
              <a:buNone/>
            </a:pPr>
            <a:r>
              <a:rPr lang="en" sz="1700" b="1">
                <a:solidFill>
                  <a:srgbClr val="000000"/>
                </a:solidFill>
              </a:rPr>
              <a:t>RQ1 – Efficiency across item categories</a:t>
            </a:r>
            <a:endParaRPr sz="1700" b="1">
              <a:solidFill>
                <a:srgbClr val="000000"/>
              </a:solidFill>
            </a:endParaRPr>
          </a:p>
          <a:p>
            <a:pPr marL="381000" marR="381000" lvl="0" indent="0" algn="l" rtl="0">
              <a:lnSpc>
                <a:spcPct val="115000"/>
              </a:lnSpc>
              <a:spcBef>
                <a:spcPts val="1200"/>
              </a:spcBef>
              <a:spcAft>
                <a:spcPts val="0"/>
              </a:spcAft>
              <a:buNone/>
            </a:pPr>
            <a:r>
              <a:rPr lang="en" sz="1500" b="1" i="1">
                <a:solidFill>
                  <a:srgbClr val="000000"/>
                </a:solidFill>
              </a:rPr>
              <a:t>“For each intern, what are the average time investment and number of revisions required to produce AI-generated vocabulary test items within each major category… and how do these metrics compare across categories and interns?”</a:t>
            </a:r>
            <a:endParaRPr sz="1500" b="1" i="1">
              <a:solidFill>
                <a:srgbClr val="000000"/>
              </a:solidFill>
            </a:endParaRPr>
          </a:p>
          <a:p>
            <a:pPr marL="381000" marR="381000" lvl="0" indent="0" algn="l" rtl="0">
              <a:lnSpc>
                <a:spcPct val="115000"/>
              </a:lnSpc>
              <a:spcBef>
                <a:spcPts val="1200"/>
              </a:spcBef>
              <a:spcAft>
                <a:spcPts val="0"/>
              </a:spcAft>
              <a:buNone/>
            </a:pPr>
            <a:endParaRPr sz="1500" b="1" i="1">
              <a:solidFill>
                <a:srgbClr val="000000"/>
              </a:solidFill>
            </a:endParaRPr>
          </a:p>
          <a:p>
            <a:pPr marL="457200" lvl="0" indent="-298450" algn="l" rtl="0">
              <a:lnSpc>
                <a:spcPct val="115000"/>
              </a:lnSpc>
              <a:spcBef>
                <a:spcPts val="1200"/>
              </a:spcBef>
              <a:spcAft>
                <a:spcPts val="0"/>
              </a:spcAft>
              <a:buClr>
                <a:srgbClr val="000000"/>
              </a:buClr>
              <a:buSzPts val="1100"/>
              <a:buFont typeface="Arial"/>
              <a:buChar char="●"/>
            </a:pPr>
            <a:r>
              <a:rPr lang="en" sz="1100" b="1">
                <a:solidFill>
                  <a:srgbClr val="000000"/>
                </a:solidFill>
              </a:rPr>
              <a:t>Time allocation</a:t>
            </a:r>
            <a:r>
              <a:rPr lang="en" sz="1100">
                <a:solidFill>
                  <a:srgbClr val="000000"/>
                </a:solidFill>
              </a:rPr>
              <a:t>:</a:t>
            </a:r>
            <a:endParaRPr sz="1100">
              <a:solidFill>
                <a:srgbClr val="000000"/>
              </a:solidFill>
            </a:endParaRPr>
          </a:p>
          <a:p>
            <a:pPr marL="914400" lvl="1" indent="-298450" algn="l" rtl="0">
              <a:lnSpc>
                <a:spcPct val="115000"/>
              </a:lnSpc>
              <a:spcBef>
                <a:spcPts val="0"/>
              </a:spcBef>
              <a:spcAft>
                <a:spcPts val="0"/>
              </a:spcAft>
              <a:buSzPts val="1100"/>
              <a:buFont typeface="Arial"/>
              <a:buChar char="○"/>
            </a:pPr>
            <a:r>
              <a:rPr lang="en" sz="1100"/>
              <a:t>Mean = </a:t>
            </a:r>
            <a:r>
              <a:rPr lang="en" sz="1100" b="1"/>
              <a:t>771 s</a:t>
            </a:r>
            <a:r>
              <a:rPr lang="en" sz="1100"/>
              <a:t> (≈ 12.8 min) per item</a:t>
            </a:r>
            <a:endParaRPr sz="1100"/>
          </a:p>
          <a:p>
            <a:pPr marL="914400" lvl="1" indent="-298450" algn="l" rtl="0">
              <a:lnSpc>
                <a:spcPct val="115000"/>
              </a:lnSpc>
              <a:spcBef>
                <a:spcPts val="0"/>
              </a:spcBef>
              <a:spcAft>
                <a:spcPts val="0"/>
              </a:spcAft>
              <a:buSzPts val="1100"/>
              <a:buFont typeface="Arial"/>
              <a:buChar char="○"/>
            </a:pPr>
            <a:r>
              <a:rPr lang="en" sz="1100" b="1"/>
              <a:t>High variability</a:t>
            </a:r>
            <a:r>
              <a:rPr lang="en" sz="1100"/>
              <a:t> across interns and item categories.</a:t>
            </a:r>
            <a:endParaRPr sz="1100"/>
          </a:p>
          <a:p>
            <a:pPr marL="457200" lvl="0" indent="-298450" algn="l" rtl="0">
              <a:lnSpc>
                <a:spcPct val="115000"/>
              </a:lnSpc>
              <a:spcBef>
                <a:spcPts val="0"/>
              </a:spcBef>
              <a:spcAft>
                <a:spcPts val="0"/>
              </a:spcAft>
              <a:buClr>
                <a:srgbClr val="000000"/>
              </a:buClr>
              <a:buSzPts val="1100"/>
              <a:buFont typeface="Arial"/>
              <a:buChar char="●"/>
            </a:pPr>
            <a:r>
              <a:rPr lang="en" sz="1100" b="1">
                <a:solidFill>
                  <a:srgbClr val="000000"/>
                </a:solidFill>
              </a:rPr>
              <a:t>Revisions</a:t>
            </a:r>
            <a:r>
              <a:rPr lang="en" sz="1100">
                <a:solidFill>
                  <a:srgbClr val="000000"/>
                </a:solidFill>
              </a:rPr>
              <a:t>:</a:t>
            </a:r>
            <a:endParaRPr sz="1100">
              <a:solidFill>
                <a:srgbClr val="000000"/>
              </a:solidFill>
            </a:endParaRPr>
          </a:p>
          <a:p>
            <a:pPr marL="914400" lvl="1" indent="-298450" algn="l" rtl="0">
              <a:lnSpc>
                <a:spcPct val="115000"/>
              </a:lnSpc>
              <a:spcBef>
                <a:spcPts val="0"/>
              </a:spcBef>
              <a:spcAft>
                <a:spcPts val="0"/>
              </a:spcAft>
              <a:buSzPts val="1100"/>
              <a:buFont typeface="Arial"/>
              <a:buChar char="○"/>
            </a:pPr>
            <a:r>
              <a:rPr lang="en" sz="1100"/>
              <a:t>Mean = 4.2, Median = 4, Mode = 4, Std. Dev = 0.98 -  </a:t>
            </a:r>
            <a:r>
              <a:rPr lang="en" sz="1100" b="1"/>
              <a:t>low variability</a:t>
            </a:r>
            <a:r>
              <a:rPr lang="en" sz="1100"/>
              <a:t>.</a:t>
            </a:r>
            <a:endParaRPr sz="1100"/>
          </a:p>
          <a:p>
            <a:pPr marL="0" lvl="0" indent="0" algn="l" rtl="0">
              <a:lnSpc>
                <a:spcPct val="80000"/>
              </a:lnSpc>
              <a:spcBef>
                <a:spcPts val="1200"/>
              </a:spcBef>
              <a:spcAft>
                <a:spcPts val="0"/>
              </a:spcAft>
              <a:buNone/>
            </a:pPr>
            <a:endParaRPr/>
          </a:p>
        </p:txBody>
      </p:sp>
      <p:sp>
        <p:nvSpPr>
          <p:cNvPr id="978" name="Google Shape;978;p59"/>
          <p:cNvSpPr txBox="1">
            <a:spLocks noGrp="1"/>
          </p:cNvSpPr>
          <p:nvPr>
            <p:ph type="title"/>
          </p:nvPr>
        </p:nvSpPr>
        <p:spPr>
          <a:xfrm>
            <a:off x="38100" y="93150"/>
            <a:ext cx="1583400" cy="1893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a:t>BYU</a:t>
            </a:r>
            <a:endParaRPr/>
          </a:p>
        </p:txBody>
      </p:sp>
      <p:sp>
        <p:nvSpPr>
          <p:cNvPr id="979" name="Google Shape;979;p59"/>
          <p:cNvSpPr txBox="1"/>
          <p:nvPr/>
        </p:nvSpPr>
        <p:spPr>
          <a:xfrm>
            <a:off x="63300" y="4750775"/>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accent5"/>
                </a:solidFill>
                <a:latin typeface="Sora"/>
                <a:ea typeface="Sora"/>
                <a:cs typeface="Sora"/>
                <a:sym typeface="Sora"/>
              </a:rPr>
              <a:t>Ginny &amp; Shantu</a:t>
            </a:r>
            <a:endParaRPr sz="900">
              <a:solidFill>
                <a:schemeClr val="accent5"/>
              </a:solidFill>
              <a:latin typeface="Sora"/>
              <a:ea typeface="Sora"/>
              <a:cs typeface="Sora"/>
              <a:sym typeface="Sora"/>
            </a:endParaRPr>
          </a:p>
        </p:txBody>
      </p:sp>
      <p:pic>
        <p:nvPicPr>
          <p:cNvPr id="980" name="Google Shape;980;p59" title="Screenshot 2025-10-23 at 9.57.12 PM.png"/>
          <p:cNvPicPr preferRelativeResize="0"/>
          <p:nvPr/>
        </p:nvPicPr>
        <p:blipFill>
          <a:blip r:embed="rId3">
            <a:alphaModFix/>
          </a:blip>
          <a:stretch>
            <a:fillRect/>
          </a:stretch>
        </p:blipFill>
        <p:spPr>
          <a:xfrm>
            <a:off x="5859400" y="2927525"/>
            <a:ext cx="3022709" cy="1574525"/>
          </a:xfrm>
          <a:prstGeom prst="rect">
            <a:avLst/>
          </a:prstGeom>
          <a:noFill/>
          <a:ln>
            <a:noFill/>
          </a:ln>
        </p:spPr>
      </p:pic>
    </p:spTree>
  </p:cSld>
  <p:clrMapOvr>
    <a:masterClrMapping/>
  </p:clrMapOvr>
</p:sld>
</file>

<file path=ppt/theme/theme1.xml><?xml version="1.0" encoding="utf-8"?>
<a:theme xmlns:a="http://schemas.openxmlformats.org/drawingml/2006/main" name="GEOMETRIC OVERLAYS">
  <a:themeElements>
    <a:clrScheme name="Simple Light">
      <a:dk1>
        <a:srgbClr val="FFFFFF"/>
      </a:dk1>
      <a:lt1>
        <a:srgbClr val="353535"/>
      </a:lt1>
      <a:dk2>
        <a:srgbClr val="E3DFD6"/>
      </a:dk2>
      <a:lt2>
        <a:srgbClr val="F0B03B"/>
      </a:lt2>
      <a:accent1>
        <a:srgbClr val="FFEB67"/>
      </a:accent1>
      <a:accent2>
        <a:srgbClr val="FF5777"/>
      </a:accent2>
      <a:accent3>
        <a:srgbClr val="41CC6B"/>
      </a:accent3>
      <a:accent4>
        <a:srgbClr val="4285F4"/>
      </a:accent4>
      <a:accent5>
        <a:srgbClr val="69615E"/>
      </a:accent5>
      <a:accent6>
        <a:srgbClr val="FF866D"/>
      </a:accent6>
      <a:hlink>
        <a:srgbClr val="2A29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1842</Words>
  <Application>Microsoft Macintosh PowerPoint</Application>
  <PresentationFormat>On-screen Show (16:9)</PresentationFormat>
  <Paragraphs>265</Paragraphs>
  <Slides>27</Slides>
  <Notes>27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Sora SemiBold</vt:lpstr>
      <vt:lpstr>Sora Medium</vt:lpstr>
      <vt:lpstr>IBM Plex Sans Medium</vt:lpstr>
      <vt:lpstr>Roboto</vt:lpstr>
      <vt:lpstr>Arial</vt:lpstr>
      <vt:lpstr>Sora Light</vt:lpstr>
      <vt:lpstr>Sora</vt:lpstr>
      <vt:lpstr>Sora ExtraLight</vt:lpstr>
      <vt:lpstr>IBM Plex Sans</vt:lpstr>
      <vt:lpstr>IBM Plex Sans Light</vt:lpstr>
      <vt:lpstr>IBM Plex Sans SemiBold</vt:lpstr>
      <vt:lpstr>GEOMETRIC OVERLAYS</vt:lpstr>
      <vt:lpstr>Efficiency, Quality,  User Experience, &amp; Training Needs in AI-assisted Vocabulary Test Bank Creation</vt:lpstr>
      <vt:lpstr>BYU</vt:lpstr>
      <vt:lpstr>Contents</vt:lpstr>
      <vt:lpstr>BYU</vt:lpstr>
      <vt:lpstr>Research Question</vt:lpstr>
      <vt:lpstr>BYU</vt:lpstr>
      <vt:lpstr>Participants &amp; Context</vt:lpstr>
      <vt:lpstr>BYU</vt:lpstr>
      <vt:lpstr>FINDINGS AND DISCUSSION (QUANT) RQ1 – Efficiency across item categories “For each intern, what are the average time investment and number of revisions required to produce AI-generated vocabulary test items within each major category… and how do these metrics compare across categories and interns?”  Time allocation: Mean = 771 s (≈ 12.8 min) per item High variability across interns and item categories. Revisions: Mean = 4.2, Median = 4, Mode = 4, Std. Dev = 0.98 -  low variability. </vt:lpstr>
      <vt:lpstr>FINDINGS AND DISCUSSION (QUAL) RQ1 – Efficiency across item categories “For each intern, what are the average time investment and number of revisions required to produce AI-generated vocabulary test items within each major category… and how do these metrics compare across categories and interns?” Iterative Prompt Refinement Boosts Efficiency All interns began with trial-and-error prompt writing. Efficiency improved once they learned to give complete, precise prompts. Task Type and Context Complexity Affect Time MCQs within context were unanimously cited as the most time-consuming. Workflow Adaptation Increases Productivity Interns developed individualized workflows to manage cognitive load and tool limitations. “It took four or five tries in the beginning, but once I understood how it’s done, it was pretty fast.” </vt:lpstr>
      <vt:lpstr>RQ2 – Item quality and error types (QUANT) “What are the most common error types encountered in AI-generated vocabulary items and how frequently do they occur?”  </vt:lpstr>
      <vt:lpstr>RQ2 – Item quality and error types (QUAL) “What are the most common error types encountered in AI-generated vocabulary items and how frequently do they occur?” Recurrent Formatting and Consistency Errors Frequent AI mistakes included repetitive answer keys, inconsistent format, and length imbalance. Surface-Level Understanding and Context Insensitivity AI often ignored context, producing shallow or duplicated questions. Human Revision and Editorial Oversight Remain Essential Most interns estimated 50% of AI-generated items required revision. “AI tend to repeat the same theme or context across multiple items.” “You have to read everything to make your question better.” </vt:lpstr>
      <vt:lpstr>RQ3 – User Experience and Acceptance (QUANT) “How do interns perceive the usefulness, ease of use and satisfaction associated with AI-assisted item generation, and what factors influence these perceptions?” Most interns rated the experience on 5-point Likert scale as 4 (agree) or 5 (strongly agree)  </vt:lpstr>
      <vt:lpstr>RQ3 – User Experience and Acceptance (QUAL) “How do interns perceive the usefulness, ease of use and satisfaction associated with AI-assisted item generation, and what factors influence these perceptions?”  Perceived Usefulness and Efficiency Participants valued AI for saving time, inspiring ideas, and reducing cognitive load. Frustration with Inconsistency and Control While helpful, AI required constant supervision and re-prompting. Frustration with Inconsistency and Control While helpful, AI required constant supervision and re-prompting. “The most helpful feature was the speed of generating content and having a range of options.”                          </vt:lpstr>
      <vt:lpstr>RQ4 – Training and Support Needs (QUANT) “What challenges do interns encounter when using AI tools for vocabulary item creation, and what training or resources do they believe would improve their efficacy and ethical use of AI?”   </vt:lpstr>
      <vt:lpstr>RQ4 – Training and Support Needs (QUAL) “What challenges do interns encounter when using AI tools for vocabulary item creation, and what training or resources do they believe would improve their efficacy and ethical use of AI?” Need for Prompt-Writing Training All participants emphasized targeted prompt-engineering instruction as the top training need. Desire for Collaborative Learning and Peer Sharing Interns recognized the value of sharing strategies to improve efficiency and output quality. Practical Tool Support and Access Limitations Differences between paid and free versions influenced productivity. “Collaboration, even in AI, is really important. AI doesn’t have a brain of its own.”   </vt:lpstr>
      <vt:lpstr>Overall Quant &amp; Qual Findings    </vt:lpstr>
      <vt:lpstr>Now……… What were the findings of RQ1 (QUANT + QUAL) ?       </vt:lpstr>
      <vt:lpstr>Writing a prompt</vt:lpstr>
      <vt:lpstr>Twee</vt:lpstr>
      <vt:lpstr>Akira &amp; Camy</vt:lpstr>
      <vt:lpstr>Wayground</vt:lpstr>
      <vt:lpstr>Akira &amp; Camy</vt:lpstr>
      <vt:lpstr>School AI</vt:lpstr>
      <vt:lpstr>Q &amp; A by Shantu Share one takeaway from this presentation and teach that thing to the frenemy next to you. What makes a test item truly ‘human’? How would you explain your AI-testing strategy to a colleague who doesn’t trust the technology? How do you see AI changing the future of language testing in the next 5 years? Where do you draw the line between AI assisting and AI replacing teachers in test creation? If I had one golden rule for using AI in test design, it would be __________. If you had to describe your biggest fear about AI in assessment in one sentence, what would it be? Drop your best idea, hack, or question on the Padlet before you leave.        </vt:lpstr>
      <vt:lpstr>BYU</vt:lpstr>
      <vt:lpstr>BYU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Vidya Irene Purushottam</cp:lastModifiedBy>
  <cp:revision>1</cp:revision>
  <dcterms:modified xsi:type="dcterms:W3CDTF">2026-04-16T06:16:47Z</dcterms:modified>
</cp:coreProperties>
</file>