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Be Vietnam Pro Light" pitchFamily="2" charset="77"/>
      <p:regular r:id="rId26"/>
      <p:bold r:id="rId27"/>
      <p:italic r:id="rId28"/>
      <p:boldItalic r:id="rId29"/>
    </p:embeddedFont>
    <p:embeddedFont>
      <p:font typeface="Darker Grotesque" pitchFamily="2" charset="0"/>
      <p:regular r:id="rId30"/>
      <p:bold r:id="rId31"/>
    </p:embeddedFont>
    <p:embeddedFont>
      <p:font typeface="Darker Grotesque ExtraBold" pitchFamily="2" charset="0"/>
      <p:bold r:id="rId32"/>
    </p:embeddedFont>
    <p:embeddedFont>
      <p:font typeface="Darker Grotesque Medium" pitchFamily="2" charset="0"/>
      <p:regular r:id="rId33"/>
      <p:bold r:id="rId34"/>
    </p:embeddedFont>
    <p:embeddedFont>
      <p:font typeface="Nunito Light" pitchFamily="2" charset="77"/>
      <p:regular r:id="rId35"/>
      <p:italic r:id="rId36"/>
    </p:embeddedFont>
    <p:embeddedFont>
      <p:font typeface="Open Sans Light" panose="020B0306030504020204" pitchFamily="34" charset="0"/>
      <p:regular r:id="rId37"/>
      <p:italic r:id="rId38"/>
    </p:embeddedFont>
    <p:embeddedFont>
      <p:font typeface="Raleway" pitchFamily="2" charset="77"/>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H5Cpy5yo3tkMFn977QT74menR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60" d="100"/>
          <a:sy n="160" d="100"/>
        </p:scale>
        <p:origin x="7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af68566d35_3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af68566d35_3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af1084580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3af10845809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af1a7cbac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af1a7cba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af1a7cbac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af1a7cbac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af1a7cbac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af1a7cbac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af10845809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3af10845809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af68566d35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3af68566d35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af68566d35_4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3af68566d35_4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af10845809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g3af10845809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af68566d3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3af68566d3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91906ebf6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91906ebf6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91906ebf6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391906ebf6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91906ebf69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91906ebf6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af68566d35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g3af68566d35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a61aa48fd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3a61aa48fd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a61aa48fd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3a61aa48fdd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a61aa48fdd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3a61aa48fdd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af10845809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3af1084580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af68566d35_3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af68566d35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34"/>
          <p:cNvGrpSpPr/>
          <p:nvPr/>
        </p:nvGrpSpPr>
        <p:grpSpPr>
          <a:xfrm>
            <a:off x="-874600" y="-94200"/>
            <a:ext cx="8682900" cy="5331900"/>
            <a:chOff x="-874600" y="-94200"/>
            <a:chExt cx="8682900" cy="5331900"/>
          </a:xfrm>
        </p:grpSpPr>
        <p:cxnSp>
          <p:nvCxnSpPr>
            <p:cNvPr id="10" name="Google Shape;10;p34"/>
            <p:cNvCxnSpPr/>
            <p:nvPr/>
          </p:nvCxnSpPr>
          <p:spPr>
            <a:xfrm>
              <a:off x="7808300" y="-94200"/>
              <a:ext cx="0" cy="5331900"/>
            </a:xfrm>
            <a:prstGeom prst="straightConnector1">
              <a:avLst/>
            </a:prstGeom>
            <a:noFill/>
            <a:ln w="9525" cap="flat" cmpd="sng">
              <a:solidFill>
                <a:schemeClr val="dk1"/>
              </a:solidFill>
              <a:prstDash val="solid"/>
              <a:round/>
              <a:headEnd type="none" w="sm" len="sm"/>
              <a:tailEnd type="none" w="sm" len="sm"/>
            </a:ln>
          </p:spPr>
        </p:cxnSp>
        <p:cxnSp>
          <p:nvCxnSpPr>
            <p:cNvPr id="11" name="Google Shape;11;p34"/>
            <p:cNvCxnSpPr/>
            <p:nvPr/>
          </p:nvCxnSpPr>
          <p:spPr>
            <a:xfrm>
              <a:off x="-874600" y="845525"/>
              <a:ext cx="8682900" cy="0"/>
            </a:xfrm>
            <a:prstGeom prst="straightConnector1">
              <a:avLst/>
            </a:prstGeom>
            <a:noFill/>
            <a:ln w="9525" cap="flat" cmpd="sng">
              <a:solidFill>
                <a:schemeClr val="dk1"/>
              </a:solidFill>
              <a:prstDash val="solid"/>
              <a:round/>
              <a:headEnd type="none" w="sm" len="sm"/>
              <a:tailEnd type="none" w="sm" len="sm"/>
            </a:ln>
          </p:spPr>
        </p:cxnSp>
      </p:grpSp>
      <p:sp>
        <p:nvSpPr>
          <p:cNvPr id="12" name="Google Shape;12;p34"/>
          <p:cNvSpPr txBox="1">
            <a:spLocks noGrp="1"/>
          </p:cNvSpPr>
          <p:nvPr>
            <p:ph type="ctrTitle"/>
          </p:nvPr>
        </p:nvSpPr>
        <p:spPr>
          <a:xfrm flipH="1">
            <a:off x="228600" y="1791600"/>
            <a:ext cx="4054800" cy="2403900"/>
          </a:xfrm>
          <a:prstGeom prst="rect">
            <a:avLst/>
          </a:prstGeom>
          <a:noFill/>
          <a:ln>
            <a:noFill/>
          </a:ln>
        </p:spPr>
        <p:txBody>
          <a:bodyPr spcFirstLastPara="1" wrap="square" lIns="91425" tIns="91425" rIns="91425" bIns="91425" anchor="b" anchorCtr="0">
            <a:noAutofit/>
          </a:bodyPr>
          <a:lstStyle>
            <a:lvl1pPr lvl="0" algn="l">
              <a:lnSpc>
                <a:spcPct val="70000"/>
              </a:lnSpc>
              <a:spcBef>
                <a:spcPts val="0"/>
              </a:spcBef>
              <a:spcAft>
                <a:spcPts val="0"/>
              </a:spcAft>
              <a:buClr>
                <a:srgbClr val="191919"/>
              </a:buClr>
              <a:buSzPts val="5200"/>
              <a:buNone/>
              <a:defRPr sz="75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3" name="Google Shape;13;p34"/>
          <p:cNvSpPr txBox="1">
            <a:spLocks noGrp="1"/>
          </p:cNvSpPr>
          <p:nvPr>
            <p:ph type="subTitle" idx="1"/>
          </p:nvPr>
        </p:nvSpPr>
        <p:spPr>
          <a:xfrm flipH="1">
            <a:off x="228500" y="4195500"/>
            <a:ext cx="2861100" cy="719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grpSp>
        <p:nvGrpSpPr>
          <p:cNvPr id="90" name="Google Shape;90;p43"/>
          <p:cNvGrpSpPr/>
          <p:nvPr/>
        </p:nvGrpSpPr>
        <p:grpSpPr>
          <a:xfrm>
            <a:off x="1341114" y="-94200"/>
            <a:ext cx="8682900" cy="5331900"/>
            <a:chOff x="1341114" y="-94200"/>
            <a:chExt cx="8682900" cy="5331900"/>
          </a:xfrm>
        </p:grpSpPr>
        <p:cxnSp>
          <p:nvCxnSpPr>
            <p:cNvPr id="91" name="Google Shape;91;p43"/>
            <p:cNvCxnSpPr/>
            <p:nvPr/>
          </p:nvCxnSpPr>
          <p:spPr>
            <a:xfrm>
              <a:off x="1341114" y="-94200"/>
              <a:ext cx="0" cy="5331900"/>
            </a:xfrm>
            <a:prstGeom prst="straightConnector1">
              <a:avLst/>
            </a:prstGeom>
            <a:noFill/>
            <a:ln w="9525" cap="flat" cmpd="sng">
              <a:solidFill>
                <a:schemeClr val="dk1"/>
              </a:solidFill>
              <a:prstDash val="solid"/>
              <a:round/>
              <a:headEnd type="none" w="sm" len="sm"/>
              <a:tailEnd type="none" w="sm" len="sm"/>
            </a:ln>
          </p:spPr>
        </p:cxnSp>
        <p:cxnSp>
          <p:nvCxnSpPr>
            <p:cNvPr id="92" name="Google Shape;92;p43"/>
            <p:cNvCxnSpPr/>
            <p:nvPr/>
          </p:nvCxnSpPr>
          <p:spPr>
            <a:xfrm rot="10800000">
              <a:off x="1341114" y="845525"/>
              <a:ext cx="8682900" cy="0"/>
            </a:xfrm>
            <a:prstGeom prst="straightConnector1">
              <a:avLst/>
            </a:prstGeom>
            <a:noFill/>
            <a:ln w="9525" cap="flat" cmpd="sng">
              <a:solidFill>
                <a:schemeClr val="dk1"/>
              </a:solidFill>
              <a:prstDash val="solid"/>
              <a:round/>
              <a:headEnd type="none" w="sm" len="sm"/>
              <a:tailEnd type="none" w="sm" len="sm"/>
            </a:ln>
          </p:spPr>
        </p:cxnSp>
      </p:grpSp>
      <p:sp>
        <p:nvSpPr>
          <p:cNvPr id="93" name="Google Shape;93;p43"/>
          <p:cNvSpPr txBox="1">
            <a:spLocks noGrp="1"/>
          </p:cNvSpPr>
          <p:nvPr>
            <p:ph type="title" hasCustomPrompt="1"/>
          </p:nvPr>
        </p:nvSpPr>
        <p:spPr>
          <a:xfrm>
            <a:off x="1720025" y="2111875"/>
            <a:ext cx="5448000" cy="75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6200"/>
              <a:buNone/>
              <a:defRPr sz="4500" b="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r>
              <a:t>xx%</a:t>
            </a:r>
          </a:p>
        </p:txBody>
      </p:sp>
      <p:sp>
        <p:nvSpPr>
          <p:cNvPr id="94" name="Google Shape;94;p43"/>
          <p:cNvSpPr txBox="1">
            <a:spLocks noGrp="1"/>
          </p:cNvSpPr>
          <p:nvPr>
            <p:ph type="subTitle" idx="1"/>
          </p:nvPr>
        </p:nvSpPr>
        <p:spPr>
          <a:xfrm>
            <a:off x="1720025" y="2790482"/>
            <a:ext cx="5448000" cy="448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2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95" name="Google Shape;95;p43"/>
          <p:cNvSpPr txBox="1">
            <a:spLocks noGrp="1"/>
          </p:cNvSpPr>
          <p:nvPr>
            <p:ph type="title" idx="2" hasCustomPrompt="1"/>
          </p:nvPr>
        </p:nvSpPr>
        <p:spPr>
          <a:xfrm>
            <a:off x="1720025" y="3598829"/>
            <a:ext cx="5448000" cy="75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6200"/>
              <a:buNone/>
              <a:defRPr sz="4500" b="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r>
              <a:t>xx%</a:t>
            </a:r>
          </a:p>
        </p:txBody>
      </p:sp>
      <p:sp>
        <p:nvSpPr>
          <p:cNvPr id="96" name="Google Shape;96;p43"/>
          <p:cNvSpPr txBox="1">
            <a:spLocks noGrp="1"/>
          </p:cNvSpPr>
          <p:nvPr>
            <p:ph type="subTitle" idx="3"/>
          </p:nvPr>
        </p:nvSpPr>
        <p:spPr>
          <a:xfrm>
            <a:off x="1720025" y="4277393"/>
            <a:ext cx="5448000" cy="448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2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97" name="Google Shape;97;p43"/>
          <p:cNvSpPr txBox="1">
            <a:spLocks noGrp="1"/>
          </p:cNvSpPr>
          <p:nvPr>
            <p:ph type="title" idx="4"/>
          </p:nvPr>
        </p:nvSpPr>
        <p:spPr>
          <a:xfrm>
            <a:off x="1720025" y="1318700"/>
            <a:ext cx="6919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accent1"/>
        </a:solidFill>
        <a:effectLst/>
      </p:bgPr>
    </p:bg>
    <p:spTree>
      <p:nvGrpSpPr>
        <p:cNvPr id="1" name="Shape 98"/>
        <p:cNvGrpSpPr/>
        <p:nvPr/>
      </p:nvGrpSpPr>
      <p:grpSpPr>
        <a:xfrm>
          <a:off x="0" y="0"/>
          <a:ext cx="0" cy="0"/>
          <a:chOff x="0" y="0"/>
          <a:chExt cx="0" cy="0"/>
        </a:xfrm>
      </p:grpSpPr>
      <p:sp>
        <p:nvSpPr>
          <p:cNvPr id="99" name="Google Shape;99;p44"/>
          <p:cNvSpPr txBox="1">
            <a:spLocks noGrp="1"/>
          </p:cNvSpPr>
          <p:nvPr>
            <p:ph type="title"/>
          </p:nvPr>
        </p:nvSpPr>
        <p:spPr>
          <a:xfrm>
            <a:off x="228600" y="228600"/>
            <a:ext cx="8686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Clr>
                <a:schemeClr val="lt1"/>
              </a:buClr>
              <a:buSzPts val="3500"/>
              <a:buNone/>
              <a:defRPr>
                <a:solidFill>
                  <a:schemeClr val="lt1"/>
                </a:solidFill>
              </a:defRPr>
            </a:lvl2pPr>
            <a:lvl3pPr lvl="2" algn="l">
              <a:lnSpc>
                <a:spcPct val="100000"/>
              </a:lnSpc>
              <a:spcBef>
                <a:spcPts val="0"/>
              </a:spcBef>
              <a:spcAft>
                <a:spcPts val="0"/>
              </a:spcAft>
              <a:buClr>
                <a:schemeClr val="lt1"/>
              </a:buClr>
              <a:buSzPts val="3500"/>
              <a:buNone/>
              <a:defRPr>
                <a:solidFill>
                  <a:schemeClr val="lt1"/>
                </a:solidFill>
              </a:defRPr>
            </a:lvl3pPr>
            <a:lvl4pPr lvl="3" algn="l">
              <a:lnSpc>
                <a:spcPct val="100000"/>
              </a:lnSpc>
              <a:spcBef>
                <a:spcPts val="0"/>
              </a:spcBef>
              <a:spcAft>
                <a:spcPts val="0"/>
              </a:spcAft>
              <a:buClr>
                <a:schemeClr val="lt1"/>
              </a:buClr>
              <a:buSzPts val="3500"/>
              <a:buNone/>
              <a:defRPr>
                <a:solidFill>
                  <a:schemeClr val="lt1"/>
                </a:solidFill>
              </a:defRPr>
            </a:lvl4pPr>
            <a:lvl5pPr lvl="4" algn="l">
              <a:lnSpc>
                <a:spcPct val="100000"/>
              </a:lnSpc>
              <a:spcBef>
                <a:spcPts val="0"/>
              </a:spcBef>
              <a:spcAft>
                <a:spcPts val="0"/>
              </a:spcAft>
              <a:buClr>
                <a:schemeClr val="lt1"/>
              </a:buClr>
              <a:buSzPts val="3500"/>
              <a:buNone/>
              <a:defRPr>
                <a:solidFill>
                  <a:schemeClr val="lt1"/>
                </a:solidFill>
              </a:defRPr>
            </a:lvl5pPr>
            <a:lvl6pPr lvl="5" algn="l">
              <a:lnSpc>
                <a:spcPct val="100000"/>
              </a:lnSpc>
              <a:spcBef>
                <a:spcPts val="0"/>
              </a:spcBef>
              <a:spcAft>
                <a:spcPts val="0"/>
              </a:spcAft>
              <a:buClr>
                <a:schemeClr val="lt1"/>
              </a:buClr>
              <a:buSzPts val="3500"/>
              <a:buNone/>
              <a:defRPr>
                <a:solidFill>
                  <a:schemeClr val="lt1"/>
                </a:solidFill>
              </a:defRPr>
            </a:lvl6pPr>
            <a:lvl7pPr lvl="6" algn="l">
              <a:lnSpc>
                <a:spcPct val="100000"/>
              </a:lnSpc>
              <a:spcBef>
                <a:spcPts val="0"/>
              </a:spcBef>
              <a:spcAft>
                <a:spcPts val="0"/>
              </a:spcAft>
              <a:buClr>
                <a:schemeClr val="lt1"/>
              </a:buClr>
              <a:buSzPts val="3500"/>
              <a:buNone/>
              <a:defRPr>
                <a:solidFill>
                  <a:schemeClr val="lt1"/>
                </a:solidFill>
              </a:defRPr>
            </a:lvl7pPr>
            <a:lvl8pPr lvl="7" algn="l">
              <a:lnSpc>
                <a:spcPct val="100000"/>
              </a:lnSpc>
              <a:spcBef>
                <a:spcPts val="0"/>
              </a:spcBef>
              <a:spcAft>
                <a:spcPts val="0"/>
              </a:spcAft>
              <a:buClr>
                <a:schemeClr val="lt1"/>
              </a:buClr>
              <a:buSzPts val="3500"/>
              <a:buNone/>
              <a:defRPr>
                <a:solidFill>
                  <a:schemeClr val="lt1"/>
                </a:solidFill>
              </a:defRPr>
            </a:lvl8pPr>
            <a:lvl9pPr lvl="8" algn="l">
              <a:lnSpc>
                <a:spcPct val="100000"/>
              </a:lnSpc>
              <a:spcBef>
                <a:spcPts val="0"/>
              </a:spcBef>
              <a:spcAft>
                <a:spcPts val="0"/>
              </a:spcAft>
              <a:buClr>
                <a:schemeClr val="lt1"/>
              </a:buClr>
              <a:buSzPts val="3500"/>
              <a:buNone/>
              <a:defRPr>
                <a:solidFill>
                  <a:schemeClr val="l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2">
    <p:bg>
      <p:bgPr>
        <a:solidFill>
          <a:schemeClr val="lt1"/>
        </a:solidFill>
        <a:effectLst/>
      </p:bgPr>
    </p:bg>
    <p:spTree>
      <p:nvGrpSpPr>
        <p:cNvPr id="1" name="Shape 100"/>
        <p:cNvGrpSpPr/>
        <p:nvPr/>
      </p:nvGrpSpPr>
      <p:grpSpPr>
        <a:xfrm>
          <a:off x="0" y="0"/>
          <a:ext cx="0" cy="0"/>
          <a:chOff x="0" y="0"/>
          <a:chExt cx="0" cy="0"/>
        </a:xfrm>
      </p:grpSpPr>
      <p:sp>
        <p:nvSpPr>
          <p:cNvPr id="101" name="Google Shape;101;p45"/>
          <p:cNvSpPr txBox="1">
            <a:spLocks noGrp="1"/>
          </p:cNvSpPr>
          <p:nvPr>
            <p:ph type="title"/>
          </p:nvPr>
        </p:nvSpPr>
        <p:spPr>
          <a:xfrm>
            <a:off x="228600" y="228600"/>
            <a:ext cx="8686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accent3"/>
        </a:solidFill>
        <a:effectLst/>
      </p:bgPr>
    </p:bg>
    <p:spTree>
      <p:nvGrpSpPr>
        <p:cNvPr id="1" name="Shape 102"/>
        <p:cNvGrpSpPr/>
        <p:nvPr/>
      </p:nvGrpSpPr>
      <p:grpSpPr>
        <a:xfrm>
          <a:off x="0" y="0"/>
          <a:ext cx="0" cy="0"/>
          <a:chOff x="0" y="0"/>
          <a:chExt cx="0" cy="0"/>
        </a:xfrm>
      </p:grpSpPr>
      <p:sp>
        <p:nvSpPr>
          <p:cNvPr id="103" name="Google Shape;103;p46"/>
          <p:cNvSpPr txBox="1">
            <a:spLocks noGrp="1"/>
          </p:cNvSpPr>
          <p:nvPr>
            <p:ph type="title"/>
          </p:nvPr>
        </p:nvSpPr>
        <p:spPr>
          <a:xfrm>
            <a:off x="4906825" y="864845"/>
            <a:ext cx="4008900" cy="2036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5000"/>
              <a:buNone/>
              <a:defRPr sz="5000"/>
            </a:lvl1pPr>
            <a:lvl2pPr lvl="1" algn="l">
              <a:lnSpc>
                <a:spcPct val="100000"/>
              </a:lnSpc>
              <a:spcBef>
                <a:spcPts val="0"/>
              </a:spcBef>
              <a:spcAft>
                <a:spcPts val="0"/>
              </a:spcAft>
              <a:buSzPts val="5000"/>
              <a:buNone/>
              <a:defRPr sz="5000"/>
            </a:lvl2pPr>
            <a:lvl3pPr lvl="2" algn="l">
              <a:lnSpc>
                <a:spcPct val="100000"/>
              </a:lnSpc>
              <a:spcBef>
                <a:spcPts val="0"/>
              </a:spcBef>
              <a:spcAft>
                <a:spcPts val="0"/>
              </a:spcAft>
              <a:buSzPts val="5000"/>
              <a:buNone/>
              <a:defRPr sz="5000"/>
            </a:lvl3pPr>
            <a:lvl4pPr lvl="3" algn="l">
              <a:lnSpc>
                <a:spcPct val="100000"/>
              </a:lnSpc>
              <a:spcBef>
                <a:spcPts val="0"/>
              </a:spcBef>
              <a:spcAft>
                <a:spcPts val="0"/>
              </a:spcAft>
              <a:buSzPts val="5000"/>
              <a:buNone/>
              <a:defRPr sz="5000"/>
            </a:lvl4pPr>
            <a:lvl5pPr lvl="4" algn="l">
              <a:lnSpc>
                <a:spcPct val="100000"/>
              </a:lnSpc>
              <a:spcBef>
                <a:spcPts val="0"/>
              </a:spcBef>
              <a:spcAft>
                <a:spcPts val="0"/>
              </a:spcAft>
              <a:buSzPts val="5000"/>
              <a:buNone/>
              <a:defRPr sz="5000"/>
            </a:lvl5pPr>
            <a:lvl6pPr lvl="5" algn="l">
              <a:lnSpc>
                <a:spcPct val="100000"/>
              </a:lnSpc>
              <a:spcBef>
                <a:spcPts val="0"/>
              </a:spcBef>
              <a:spcAft>
                <a:spcPts val="0"/>
              </a:spcAft>
              <a:buSzPts val="5000"/>
              <a:buNone/>
              <a:defRPr sz="5000"/>
            </a:lvl6pPr>
            <a:lvl7pPr lvl="6" algn="l">
              <a:lnSpc>
                <a:spcPct val="100000"/>
              </a:lnSpc>
              <a:spcBef>
                <a:spcPts val="0"/>
              </a:spcBef>
              <a:spcAft>
                <a:spcPts val="0"/>
              </a:spcAft>
              <a:buSzPts val="5000"/>
              <a:buNone/>
              <a:defRPr sz="5000"/>
            </a:lvl7pPr>
            <a:lvl8pPr lvl="7" algn="l">
              <a:lnSpc>
                <a:spcPct val="100000"/>
              </a:lnSpc>
              <a:spcBef>
                <a:spcPts val="0"/>
              </a:spcBef>
              <a:spcAft>
                <a:spcPts val="0"/>
              </a:spcAft>
              <a:buSzPts val="5000"/>
              <a:buNone/>
              <a:defRPr sz="5000"/>
            </a:lvl8pPr>
            <a:lvl9pPr lvl="8" algn="l">
              <a:lnSpc>
                <a:spcPct val="100000"/>
              </a:lnSpc>
              <a:spcBef>
                <a:spcPts val="0"/>
              </a:spcBef>
              <a:spcAft>
                <a:spcPts val="0"/>
              </a:spcAft>
              <a:buSzPts val="5000"/>
              <a:buNone/>
              <a:defRPr sz="5000"/>
            </a:lvl9pPr>
          </a:lstStyle>
          <a:p>
            <a:endParaRPr/>
          </a:p>
        </p:txBody>
      </p:sp>
      <p:sp>
        <p:nvSpPr>
          <p:cNvPr id="104" name="Google Shape;104;p46"/>
          <p:cNvSpPr txBox="1">
            <a:spLocks noGrp="1"/>
          </p:cNvSpPr>
          <p:nvPr>
            <p:ph type="subTitle" idx="1"/>
          </p:nvPr>
        </p:nvSpPr>
        <p:spPr>
          <a:xfrm>
            <a:off x="4906825" y="2969145"/>
            <a:ext cx="4008900" cy="1413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grpSp>
        <p:nvGrpSpPr>
          <p:cNvPr id="105" name="Google Shape;105;p46"/>
          <p:cNvGrpSpPr/>
          <p:nvPr/>
        </p:nvGrpSpPr>
        <p:grpSpPr>
          <a:xfrm>
            <a:off x="1028589" y="-94200"/>
            <a:ext cx="8682900" cy="5331900"/>
            <a:chOff x="1341114" y="-94200"/>
            <a:chExt cx="8682900" cy="5331900"/>
          </a:xfrm>
        </p:grpSpPr>
        <p:cxnSp>
          <p:nvCxnSpPr>
            <p:cNvPr id="106" name="Google Shape;106;p46"/>
            <p:cNvCxnSpPr/>
            <p:nvPr/>
          </p:nvCxnSpPr>
          <p:spPr>
            <a:xfrm>
              <a:off x="1341114" y="-94200"/>
              <a:ext cx="0" cy="5331900"/>
            </a:xfrm>
            <a:prstGeom prst="straightConnector1">
              <a:avLst/>
            </a:prstGeom>
            <a:noFill/>
            <a:ln w="9525" cap="flat" cmpd="sng">
              <a:solidFill>
                <a:schemeClr val="dk1"/>
              </a:solidFill>
              <a:prstDash val="solid"/>
              <a:round/>
              <a:headEnd type="none" w="sm" len="sm"/>
              <a:tailEnd type="none" w="sm" len="sm"/>
            </a:ln>
          </p:spPr>
        </p:cxnSp>
        <p:cxnSp>
          <p:nvCxnSpPr>
            <p:cNvPr id="107" name="Google Shape;107;p46"/>
            <p:cNvCxnSpPr/>
            <p:nvPr/>
          </p:nvCxnSpPr>
          <p:spPr>
            <a:xfrm rot="10800000">
              <a:off x="1341114" y="734600"/>
              <a:ext cx="8682900" cy="0"/>
            </a:xfrm>
            <a:prstGeom prst="straightConnector1">
              <a:avLst/>
            </a:prstGeom>
            <a:noFill/>
            <a:ln w="9525" cap="flat" cmpd="sng">
              <a:solidFill>
                <a:schemeClr val="dk1"/>
              </a:solidFill>
              <a:prstDash val="solid"/>
              <a:round/>
              <a:headEnd type="none" w="sm" len="sm"/>
              <a:tailEnd type="none" w="sm" len="sm"/>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1"/>
        </a:solidFill>
        <a:effectLst/>
      </p:bgPr>
    </p:bg>
    <p:spTree>
      <p:nvGrpSpPr>
        <p:cNvPr id="1" name="Shape 108"/>
        <p:cNvGrpSpPr/>
        <p:nvPr/>
      </p:nvGrpSpPr>
      <p:grpSpPr>
        <a:xfrm>
          <a:off x="0" y="0"/>
          <a:ext cx="0" cy="0"/>
          <a:chOff x="0" y="0"/>
          <a:chExt cx="0" cy="0"/>
        </a:xfrm>
      </p:grpSpPr>
      <p:sp>
        <p:nvSpPr>
          <p:cNvPr id="109" name="Google Shape;109;p51"/>
          <p:cNvSpPr txBox="1">
            <a:spLocks noGrp="1"/>
          </p:cNvSpPr>
          <p:nvPr>
            <p:ph type="title"/>
          </p:nvPr>
        </p:nvSpPr>
        <p:spPr>
          <a:xfrm>
            <a:off x="228600" y="228600"/>
            <a:ext cx="7704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Clr>
                <a:schemeClr val="lt1"/>
              </a:buClr>
              <a:buSzPts val="3500"/>
              <a:buNone/>
              <a:defRPr>
                <a:solidFill>
                  <a:schemeClr val="lt1"/>
                </a:solidFill>
              </a:defRPr>
            </a:lvl2pPr>
            <a:lvl3pPr lvl="2" algn="l">
              <a:lnSpc>
                <a:spcPct val="100000"/>
              </a:lnSpc>
              <a:spcBef>
                <a:spcPts val="0"/>
              </a:spcBef>
              <a:spcAft>
                <a:spcPts val="0"/>
              </a:spcAft>
              <a:buClr>
                <a:schemeClr val="lt1"/>
              </a:buClr>
              <a:buSzPts val="3500"/>
              <a:buNone/>
              <a:defRPr>
                <a:solidFill>
                  <a:schemeClr val="lt1"/>
                </a:solidFill>
              </a:defRPr>
            </a:lvl3pPr>
            <a:lvl4pPr lvl="3" algn="l">
              <a:lnSpc>
                <a:spcPct val="100000"/>
              </a:lnSpc>
              <a:spcBef>
                <a:spcPts val="0"/>
              </a:spcBef>
              <a:spcAft>
                <a:spcPts val="0"/>
              </a:spcAft>
              <a:buClr>
                <a:schemeClr val="lt1"/>
              </a:buClr>
              <a:buSzPts val="3500"/>
              <a:buNone/>
              <a:defRPr>
                <a:solidFill>
                  <a:schemeClr val="lt1"/>
                </a:solidFill>
              </a:defRPr>
            </a:lvl4pPr>
            <a:lvl5pPr lvl="4" algn="l">
              <a:lnSpc>
                <a:spcPct val="100000"/>
              </a:lnSpc>
              <a:spcBef>
                <a:spcPts val="0"/>
              </a:spcBef>
              <a:spcAft>
                <a:spcPts val="0"/>
              </a:spcAft>
              <a:buClr>
                <a:schemeClr val="lt1"/>
              </a:buClr>
              <a:buSzPts val="3500"/>
              <a:buNone/>
              <a:defRPr>
                <a:solidFill>
                  <a:schemeClr val="lt1"/>
                </a:solidFill>
              </a:defRPr>
            </a:lvl5pPr>
            <a:lvl6pPr lvl="5" algn="l">
              <a:lnSpc>
                <a:spcPct val="100000"/>
              </a:lnSpc>
              <a:spcBef>
                <a:spcPts val="0"/>
              </a:spcBef>
              <a:spcAft>
                <a:spcPts val="0"/>
              </a:spcAft>
              <a:buClr>
                <a:schemeClr val="lt1"/>
              </a:buClr>
              <a:buSzPts val="3500"/>
              <a:buNone/>
              <a:defRPr>
                <a:solidFill>
                  <a:schemeClr val="lt1"/>
                </a:solidFill>
              </a:defRPr>
            </a:lvl6pPr>
            <a:lvl7pPr lvl="6" algn="l">
              <a:lnSpc>
                <a:spcPct val="100000"/>
              </a:lnSpc>
              <a:spcBef>
                <a:spcPts val="0"/>
              </a:spcBef>
              <a:spcAft>
                <a:spcPts val="0"/>
              </a:spcAft>
              <a:buClr>
                <a:schemeClr val="lt1"/>
              </a:buClr>
              <a:buSzPts val="3500"/>
              <a:buNone/>
              <a:defRPr>
                <a:solidFill>
                  <a:schemeClr val="lt1"/>
                </a:solidFill>
              </a:defRPr>
            </a:lvl7pPr>
            <a:lvl8pPr lvl="7" algn="l">
              <a:lnSpc>
                <a:spcPct val="100000"/>
              </a:lnSpc>
              <a:spcBef>
                <a:spcPts val="0"/>
              </a:spcBef>
              <a:spcAft>
                <a:spcPts val="0"/>
              </a:spcAft>
              <a:buClr>
                <a:schemeClr val="lt1"/>
              </a:buClr>
              <a:buSzPts val="3500"/>
              <a:buNone/>
              <a:defRPr>
                <a:solidFill>
                  <a:schemeClr val="lt1"/>
                </a:solidFill>
              </a:defRPr>
            </a:lvl8pPr>
            <a:lvl9pPr lvl="8" algn="l">
              <a:lnSpc>
                <a:spcPct val="100000"/>
              </a:lnSpc>
              <a:spcBef>
                <a:spcPts val="0"/>
              </a:spcBef>
              <a:spcAft>
                <a:spcPts val="0"/>
              </a:spcAft>
              <a:buClr>
                <a:schemeClr val="lt1"/>
              </a:buClr>
              <a:buSzPts val="3500"/>
              <a:buNone/>
              <a:defRPr>
                <a:solidFill>
                  <a:schemeClr val="lt1"/>
                </a:solidFill>
              </a:defRPr>
            </a:lvl9pPr>
          </a:lstStyle>
          <a:p>
            <a:endParaRPr/>
          </a:p>
        </p:txBody>
      </p:sp>
      <p:sp>
        <p:nvSpPr>
          <p:cNvPr id="110" name="Google Shape;110;p51"/>
          <p:cNvSpPr txBox="1">
            <a:spLocks noGrp="1"/>
          </p:cNvSpPr>
          <p:nvPr>
            <p:ph type="body" idx="1"/>
          </p:nvPr>
        </p:nvSpPr>
        <p:spPr>
          <a:xfrm>
            <a:off x="228600" y="999327"/>
            <a:ext cx="7704000" cy="3416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chemeClr val="lt1"/>
              </a:buClr>
              <a:buSzPts val="1200"/>
              <a:buFont typeface="Nunito Light"/>
              <a:buChar char="●"/>
              <a:defRPr>
                <a:solidFill>
                  <a:schemeClr val="lt1"/>
                </a:solidFill>
              </a:defRPr>
            </a:lvl1pPr>
            <a:lvl2pPr marL="914400" lvl="1" indent="-304800" algn="l">
              <a:lnSpc>
                <a:spcPct val="100000"/>
              </a:lnSpc>
              <a:spcBef>
                <a:spcPts val="0"/>
              </a:spcBef>
              <a:spcAft>
                <a:spcPts val="0"/>
              </a:spcAft>
              <a:buClr>
                <a:schemeClr val="lt1"/>
              </a:buClr>
              <a:buSzPts val="1200"/>
              <a:buFont typeface="Nunito Light"/>
              <a:buChar char="○"/>
              <a:defRPr>
                <a:solidFill>
                  <a:schemeClr val="lt1"/>
                </a:solidFill>
              </a:defRPr>
            </a:lvl2pPr>
            <a:lvl3pPr marL="1371600" lvl="2" indent="-304800" algn="l">
              <a:lnSpc>
                <a:spcPct val="100000"/>
              </a:lnSpc>
              <a:spcBef>
                <a:spcPts val="0"/>
              </a:spcBef>
              <a:spcAft>
                <a:spcPts val="0"/>
              </a:spcAft>
              <a:buClr>
                <a:schemeClr val="lt1"/>
              </a:buClr>
              <a:buSzPts val="1200"/>
              <a:buFont typeface="Nunito Light"/>
              <a:buChar char="■"/>
              <a:defRPr>
                <a:solidFill>
                  <a:schemeClr val="lt1"/>
                </a:solidFill>
              </a:defRPr>
            </a:lvl3pPr>
            <a:lvl4pPr marL="1828800" lvl="3" indent="-304800" algn="l">
              <a:lnSpc>
                <a:spcPct val="100000"/>
              </a:lnSpc>
              <a:spcBef>
                <a:spcPts val="0"/>
              </a:spcBef>
              <a:spcAft>
                <a:spcPts val="0"/>
              </a:spcAft>
              <a:buClr>
                <a:schemeClr val="lt1"/>
              </a:buClr>
              <a:buSzPts val="1200"/>
              <a:buFont typeface="Nunito Light"/>
              <a:buChar char="●"/>
              <a:defRPr>
                <a:solidFill>
                  <a:schemeClr val="lt1"/>
                </a:solidFill>
              </a:defRPr>
            </a:lvl4pPr>
            <a:lvl5pPr marL="2286000" lvl="4" indent="-304800" algn="l">
              <a:lnSpc>
                <a:spcPct val="100000"/>
              </a:lnSpc>
              <a:spcBef>
                <a:spcPts val="0"/>
              </a:spcBef>
              <a:spcAft>
                <a:spcPts val="0"/>
              </a:spcAft>
              <a:buClr>
                <a:schemeClr val="lt1"/>
              </a:buClr>
              <a:buSzPts val="1200"/>
              <a:buFont typeface="Nunito Light"/>
              <a:buChar char="○"/>
              <a:defRPr>
                <a:solidFill>
                  <a:schemeClr val="lt1"/>
                </a:solidFill>
              </a:defRPr>
            </a:lvl5pPr>
            <a:lvl6pPr marL="2743200" lvl="5" indent="-304800" algn="l">
              <a:lnSpc>
                <a:spcPct val="100000"/>
              </a:lnSpc>
              <a:spcBef>
                <a:spcPts val="0"/>
              </a:spcBef>
              <a:spcAft>
                <a:spcPts val="0"/>
              </a:spcAft>
              <a:buClr>
                <a:schemeClr val="lt1"/>
              </a:buClr>
              <a:buSzPts val="1200"/>
              <a:buFont typeface="Nunito Light"/>
              <a:buChar char="■"/>
              <a:defRPr>
                <a:solidFill>
                  <a:schemeClr val="lt1"/>
                </a:solidFill>
              </a:defRPr>
            </a:lvl6pPr>
            <a:lvl7pPr marL="3200400" lvl="6" indent="-304800" algn="l">
              <a:lnSpc>
                <a:spcPct val="100000"/>
              </a:lnSpc>
              <a:spcBef>
                <a:spcPts val="0"/>
              </a:spcBef>
              <a:spcAft>
                <a:spcPts val="0"/>
              </a:spcAft>
              <a:buClr>
                <a:schemeClr val="lt1"/>
              </a:buClr>
              <a:buSzPts val="1200"/>
              <a:buFont typeface="Nunito Light"/>
              <a:buChar char="●"/>
              <a:defRPr>
                <a:solidFill>
                  <a:schemeClr val="lt1"/>
                </a:solidFill>
              </a:defRPr>
            </a:lvl7pPr>
            <a:lvl8pPr marL="3657600" lvl="7" indent="-304800" algn="l">
              <a:lnSpc>
                <a:spcPct val="100000"/>
              </a:lnSpc>
              <a:spcBef>
                <a:spcPts val="0"/>
              </a:spcBef>
              <a:spcAft>
                <a:spcPts val="0"/>
              </a:spcAft>
              <a:buClr>
                <a:schemeClr val="lt1"/>
              </a:buClr>
              <a:buSzPts val="1200"/>
              <a:buFont typeface="Nunito Light"/>
              <a:buChar char="○"/>
              <a:defRPr>
                <a:solidFill>
                  <a:schemeClr val="lt1"/>
                </a:solidFill>
              </a:defRPr>
            </a:lvl8pPr>
            <a:lvl9pPr marL="4114800" lvl="8" indent="-304800" algn="l">
              <a:lnSpc>
                <a:spcPct val="100000"/>
              </a:lnSpc>
              <a:spcBef>
                <a:spcPts val="0"/>
              </a:spcBef>
              <a:spcAft>
                <a:spcPts val="0"/>
              </a:spcAft>
              <a:buClr>
                <a:schemeClr val="lt1"/>
              </a:buClr>
              <a:buSzPts val="1200"/>
              <a:buFont typeface="Nunito Light"/>
              <a:buChar char="■"/>
              <a:defRPr>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1"/>
        </a:solidFill>
        <a:effectLst/>
      </p:bgPr>
    </p:bg>
    <p:spTree>
      <p:nvGrpSpPr>
        <p:cNvPr id="1" name="Shape 111"/>
        <p:cNvGrpSpPr/>
        <p:nvPr/>
      </p:nvGrpSpPr>
      <p:grpSpPr>
        <a:xfrm>
          <a:off x="0" y="0"/>
          <a:ext cx="0" cy="0"/>
          <a:chOff x="0" y="0"/>
          <a:chExt cx="0" cy="0"/>
        </a:xfrm>
      </p:grpSpPr>
      <p:sp>
        <p:nvSpPr>
          <p:cNvPr id="112" name="Google Shape;112;p52"/>
          <p:cNvSpPr txBox="1">
            <a:spLocks noGrp="1"/>
          </p:cNvSpPr>
          <p:nvPr>
            <p:ph type="title"/>
          </p:nvPr>
        </p:nvSpPr>
        <p:spPr>
          <a:xfrm>
            <a:off x="720000" y="445019"/>
            <a:ext cx="47637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Clr>
                <a:schemeClr val="lt1"/>
              </a:buClr>
              <a:buSzPts val="3500"/>
              <a:buNone/>
              <a:defRPr>
                <a:solidFill>
                  <a:schemeClr val="lt1"/>
                </a:solidFill>
              </a:defRPr>
            </a:lvl2pPr>
            <a:lvl3pPr lvl="2" algn="l">
              <a:lnSpc>
                <a:spcPct val="100000"/>
              </a:lnSpc>
              <a:spcBef>
                <a:spcPts val="0"/>
              </a:spcBef>
              <a:spcAft>
                <a:spcPts val="0"/>
              </a:spcAft>
              <a:buClr>
                <a:schemeClr val="lt1"/>
              </a:buClr>
              <a:buSzPts val="3500"/>
              <a:buNone/>
              <a:defRPr>
                <a:solidFill>
                  <a:schemeClr val="lt1"/>
                </a:solidFill>
              </a:defRPr>
            </a:lvl3pPr>
            <a:lvl4pPr lvl="3" algn="l">
              <a:lnSpc>
                <a:spcPct val="100000"/>
              </a:lnSpc>
              <a:spcBef>
                <a:spcPts val="0"/>
              </a:spcBef>
              <a:spcAft>
                <a:spcPts val="0"/>
              </a:spcAft>
              <a:buClr>
                <a:schemeClr val="lt1"/>
              </a:buClr>
              <a:buSzPts val="3500"/>
              <a:buNone/>
              <a:defRPr>
                <a:solidFill>
                  <a:schemeClr val="lt1"/>
                </a:solidFill>
              </a:defRPr>
            </a:lvl4pPr>
            <a:lvl5pPr lvl="4" algn="l">
              <a:lnSpc>
                <a:spcPct val="100000"/>
              </a:lnSpc>
              <a:spcBef>
                <a:spcPts val="0"/>
              </a:spcBef>
              <a:spcAft>
                <a:spcPts val="0"/>
              </a:spcAft>
              <a:buClr>
                <a:schemeClr val="lt1"/>
              </a:buClr>
              <a:buSzPts val="3500"/>
              <a:buNone/>
              <a:defRPr>
                <a:solidFill>
                  <a:schemeClr val="lt1"/>
                </a:solidFill>
              </a:defRPr>
            </a:lvl5pPr>
            <a:lvl6pPr lvl="5" algn="l">
              <a:lnSpc>
                <a:spcPct val="100000"/>
              </a:lnSpc>
              <a:spcBef>
                <a:spcPts val="0"/>
              </a:spcBef>
              <a:spcAft>
                <a:spcPts val="0"/>
              </a:spcAft>
              <a:buClr>
                <a:schemeClr val="lt1"/>
              </a:buClr>
              <a:buSzPts val="3500"/>
              <a:buNone/>
              <a:defRPr>
                <a:solidFill>
                  <a:schemeClr val="lt1"/>
                </a:solidFill>
              </a:defRPr>
            </a:lvl6pPr>
            <a:lvl7pPr lvl="6" algn="l">
              <a:lnSpc>
                <a:spcPct val="100000"/>
              </a:lnSpc>
              <a:spcBef>
                <a:spcPts val="0"/>
              </a:spcBef>
              <a:spcAft>
                <a:spcPts val="0"/>
              </a:spcAft>
              <a:buClr>
                <a:schemeClr val="lt1"/>
              </a:buClr>
              <a:buSzPts val="3500"/>
              <a:buNone/>
              <a:defRPr>
                <a:solidFill>
                  <a:schemeClr val="lt1"/>
                </a:solidFill>
              </a:defRPr>
            </a:lvl7pPr>
            <a:lvl8pPr lvl="7" algn="l">
              <a:lnSpc>
                <a:spcPct val="100000"/>
              </a:lnSpc>
              <a:spcBef>
                <a:spcPts val="0"/>
              </a:spcBef>
              <a:spcAft>
                <a:spcPts val="0"/>
              </a:spcAft>
              <a:buClr>
                <a:schemeClr val="lt1"/>
              </a:buClr>
              <a:buSzPts val="3500"/>
              <a:buNone/>
              <a:defRPr>
                <a:solidFill>
                  <a:schemeClr val="lt1"/>
                </a:solidFill>
              </a:defRPr>
            </a:lvl8pPr>
            <a:lvl9pPr lvl="8" algn="l">
              <a:lnSpc>
                <a:spcPct val="100000"/>
              </a:lnSpc>
              <a:spcBef>
                <a:spcPts val="0"/>
              </a:spcBef>
              <a:spcAft>
                <a:spcPts val="0"/>
              </a:spcAft>
              <a:buClr>
                <a:schemeClr val="lt1"/>
              </a:buClr>
              <a:buSzPts val="3500"/>
              <a:buNone/>
              <a:defRPr>
                <a:solidFill>
                  <a:schemeClr val="lt1"/>
                </a:solidFill>
              </a:defRPr>
            </a:lvl9pPr>
          </a:lstStyle>
          <a:p>
            <a:endParaRPr/>
          </a:p>
        </p:txBody>
      </p:sp>
      <p:sp>
        <p:nvSpPr>
          <p:cNvPr id="113" name="Google Shape;113;p52"/>
          <p:cNvSpPr txBox="1">
            <a:spLocks noGrp="1"/>
          </p:cNvSpPr>
          <p:nvPr>
            <p:ph type="subTitle" idx="1"/>
          </p:nvPr>
        </p:nvSpPr>
        <p:spPr>
          <a:xfrm>
            <a:off x="713225" y="1790975"/>
            <a:ext cx="4294800" cy="1908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600"/>
              <a:buFont typeface="Open Sans Light"/>
              <a:buChar char="●"/>
              <a:defRPr>
                <a:solidFill>
                  <a:schemeClr val="lt1"/>
                </a:solidFill>
              </a:defRPr>
            </a:lvl1pPr>
            <a:lvl2pPr lvl="1" algn="ctr">
              <a:lnSpc>
                <a:spcPct val="100000"/>
              </a:lnSpc>
              <a:spcBef>
                <a:spcPts val="0"/>
              </a:spcBef>
              <a:spcAft>
                <a:spcPts val="0"/>
              </a:spcAft>
              <a:buClr>
                <a:schemeClr val="lt1"/>
              </a:buClr>
              <a:buSzPts val="1600"/>
              <a:buFont typeface="Nunito Light"/>
              <a:buChar char="○"/>
              <a:defRPr>
                <a:solidFill>
                  <a:schemeClr val="lt1"/>
                </a:solidFill>
              </a:defRPr>
            </a:lvl2pPr>
            <a:lvl3pPr lvl="2" algn="ctr">
              <a:lnSpc>
                <a:spcPct val="100000"/>
              </a:lnSpc>
              <a:spcBef>
                <a:spcPts val="0"/>
              </a:spcBef>
              <a:spcAft>
                <a:spcPts val="0"/>
              </a:spcAft>
              <a:buClr>
                <a:schemeClr val="lt1"/>
              </a:buClr>
              <a:buSzPts val="1500"/>
              <a:buFont typeface="Nunito Light"/>
              <a:buChar char="■"/>
              <a:defRPr>
                <a:solidFill>
                  <a:schemeClr val="lt1"/>
                </a:solidFill>
              </a:defRPr>
            </a:lvl3pPr>
            <a:lvl4pPr lvl="3" algn="ctr">
              <a:lnSpc>
                <a:spcPct val="100000"/>
              </a:lnSpc>
              <a:spcBef>
                <a:spcPts val="0"/>
              </a:spcBef>
              <a:spcAft>
                <a:spcPts val="0"/>
              </a:spcAft>
              <a:buClr>
                <a:schemeClr val="lt1"/>
              </a:buClr>
              <a:buSzPts val="1500"/>
              <a:buFont typeface="Nunito Light"/>
              <a:buChar char="●"/>
              <a:defRPr>
                <a:solidFill>
                  <a:schemeClr val="lt1"/>
                </a:solidFill>
              </a:defRPr>
            </a:lvl4pPr>
            <a:lvl5pPr lvl="4" algn="ctr">
              <a:lnSpc>
                <a:spcPct val="100000"/>
              </a:lnSpc>
              <a:spcBef>
                <a:spcPts val="0"/>
              </a:spcBef>
              <a:spcAft>
                <a:spcPts val="0"/>
              </a:spcAft>
              <a:buClr>
                <a:schemeClr val="lt1"/>
              </a:buClr>
              <a:buSzPts val="1200"/>
              <a:buFont typeface="Nunito Light"/>
              <a:buChar char="○"/>
              <a:defRPr>
                <a:solidFill>
                  <a:schemeClr val="lt1"/>
                </a:solidFill>
              </a:defRPr>
            </a:lvl5pPr>
            <a:lvl6pPr lvl="5" algn="ctr">
              <a:lnSpc>
                <a:spcPct val="100000"/>
              </a:lnSpc>
              <a:spcBef>
                <a:spcPts val="0"/>
              </a:spcBef>
              <a:spcAft>
                <a:spcPts val="0"/>
              </a:spcAft>
              <a:buClr>
                <a:schemeClr val="lt1"/>
              </a:buClr>
              <a:buSzPts val="1200"/>
              <a:buFont typeface="Nunito Light"/>
              <a:buChar char="■"/>
              <a:defRPr>
                <a:solidFill>
                  <a:schemeClr val="lt1"/>
                </a:solidFill>
              </a:defRPr>
            </a:lvl6pPr>
            <a:lvl7pPr lvl="6" algn="ctr">
              <a:lnSpc>
                <a:spcPct val="100000"/>
              </a:lnSpc>
              <a:spcBef>
                <a:spcPts val="0"/>
              </a:spcBef>
              <a:spcAft>
                <a:spcPts val="0"/>
              </a:spcAft>
              <a:buClr>
                <a:schemeClr val="lt1"/>
              </a:buClr>
              <a:buSzPts val="1300"/>
              <a:buFont typeface="Nunito Light"/>
              <a:buChar char="●"/>
              <a:defRPr>
                <a:solidFill>
                  <a:schemeClr val="lt1"/>
                </a:solidFill>
              </a:defRPr>
            </a:lvl7pPr>
            <a:lvl8pPr lvl="7" algn="ctr">
              <a:lnSpc>
                <a:spcPct val="100000"/>
              </a:lnSpc>
              <a:spcBef>
                <a:spcPts val="0"/>
              </a:spcBef>
              <a:spcAft>
                <a:spcPts val="0"/>
              </a:spcAft>
              <a:buClr>
                <a:schemeClr val="lt1"/>
              </a:buClr>
              <a:buSzPts val="1300"/>
              <a:buFont typeface="Nunito Light"/>
              <a:buChar char="○"/>
              <a:defRPr>
                <a:solidFill>
                  <a:schemeClr val="lt1"/>
                </a:solidFill>
              </a:defRPr>
            </a:lvl8pPr>
            <a:lvl9pPr lvl="8" algn="ctr">
              <a:lnSpc>
                <a:spcPct val="100000"/>
              </a:lnSpc>
              <a:spcBef>
                <a:spcPts val="0"/>
              </a:spcBef>
              <a:spcAft>
                <a:spcPts val="0"/>
              </a:spcAft>
              <a:buClr>
                <a:schemeClr val="lt1"/>
              </a:buClr>
              <a:buSzPts val="1200"/>
              <a:buFont typeface="Nunito Light"/>
              <a:buChar char="■"/>
              <a:defRPr>
                <a:solidFill>
                  <a:schemeClr val="lt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4"/>
        <p:cNvGrpSpPr/>
        <p:nvPr/>
      </p:nvGrpSpPr>
      <p:grpSpPr>
        <a:xfrm>
          <a:off x="0" y="0"/>
          <a:ext cx="0" cy="0"/>
          <a:chOff x="0" y="0"/>
          <a:chExt cx="0" cy="0"/>
        </a:xfrm>
      </p:grpSpPr>
      <p:sp>
        <p:nvSpPr>
          <p:cNvPr id="115" name="Google Shape;115;p53"/>
          <p:cNvSpPr txBox="1">
            <a:spLocks noGrp="1"/>
          </p:cNvSpPr>
          <p:nvPr>
            <p:ph type="title"/>
          </p:nvPr>
        </p:nvSpPr>
        <p:spPr>
          <a:xfrm>
            <a:off x="1768550" y="1307100"/>
            <a:ext cx="5607000" cy="252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3"/>
        </a:solidFill>
        <a:effectLst/>
      </p:bgPr>
    </p:bg>
    <p:spTree>
      <p:nvGrpSpPr>
        <p:cNvPr id="1" name="Shape 116"/>
        <p:cNvGrpSpPr/>
        <p:nvPr/>
      </p:nvGrpSpPr>
      <p:grpSpPr>
        <a:xfrm>
          <a:off x="0" y="0"/>
          <a:ext cx="0" cy="0"/>
          <a:chOff x="0" y="0"/>
          <a:chExt cx="0" cy="0"/>
        </a:xfrm>
      </p:grpSpPr>
      <p:sp>
        <p:nvSpPr>
          <p:cNvPr id="117" name="Google Shape;117;p54"/>
          <p:cNvSpPr txBox="1">
            <a:spLocks noGrp="1"/>
          </p:cNvSpPr>
          <p:nvPr>
            <p:ph type="title"/>
          </p:nvPr>
        </p:nvSpPr>
        <p:spPr>
          <a:xfrm>
            <a:off x="2135550" y="1441675"/>
            <a:ext cx="4872900" cy="118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600"/>
              <a:buNone/>
              <a:defRPr sz="600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18" name="Google Shape;118;p54"/>
          <p:cNvSpPr txBox="1">
            <a:spLocks noGrp="1"/>
          </p:cNvSpPr>
          <p:nvPr>
            <p:ph type="subTitle" idx="1"/>
          </p:nvPr>
        </p:nvSpPr>
        <p:spPr>
          <a:xfrm>
            <a:off x="2135550" y="2784625"/>
            <a:ext cx="4872900" cy="671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6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9"/>
        <p:cNvGrpSpPr/>
        <p:nvPr/>
      </p:nvGrpSpPr>
      <p:grpSpPr>
        <a:xfrm>
          <a:off x="0" y="0"/>
          <a:ext cx="0" cy="0"/>
          <a:chOff x="0" y="0"/>
          <a:chExt cx="0" cy="0"/>
        </a:xfrm>
      </p:grpSpPr>
      <p:sp>
        <p:nvSpPr>
          <p:cNvPr id="120" name="Google Shape;120;p55"/>
          <p:cNvSpPr>
            <a:spLocks noGrp="1"/>
          </p:cNvSpPr>
          <p:nvPr>
            <p:ph type="pic" idx="2"/>
          </p:nvPr>
        </p:nvSpPr>
        <p:spPr>
          <a:xfrm>
            <a:off x="0" y="0"/>
            <a:ext cx="9144000" cy="5143500"/>
          </a:xfrm>
          <a:prstGeom prst="rect">
            <a:avLst/>
          </a:prstGeom>
          <a:noFill/>
          <a:ln>
            <a:noFill/>
          </a:ln>
        </p:spPr>
        <p:txBody>
          <a:bodyPr/>
          <a:lstStyle/>
          <a:p>
            <a:endParaRPr lang="en-US"/>
          </a:p>
        </p:txBody>
      </p:sp>
      <p:sp>
        <p:nvSpPr>
          <p:cNvPr id="121" name="Google Shape;121;p55"/>
          <p:cNvSpPr txBox="1">
            <a:spLocks noGrp="1"/>
          </p:cNvSpPr>
          <p:nvPr>
            <p:ph type="title"/>
          </p:nvPr>
        </p:nvSpPr>
        <p:spPr>
          <a:xfrm>
            <a:off x="720000" y="4014450"/>
            <a:ext cx="7704000" cy="572700"/>
          </a:xfrm>
          <a:prstGeom prst="rect">
            <a:avLst/>
          </a:prstGeom>
          <a:solidFill>
            <a:schemeClr val="accent1"/>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600"/>
              <a:buNone/>
              <a:defRPr sz="2500">
                <a:solidFill>
                  <a:schemeClr val="lt1"/>
                </a:solidFill>
              </a:defRPr>
            </a:lvl1pPr>
            <a:lvl2pPr lvl="1" algn="ctr">
              <a:lnSpc>
                <a:spcPct val="100000"/>
              </a:lnSpc>
              <a:spcBef>
                <a:spcPts val="0"/>
              </a:spcBef>
              <a:spcAft>
                <a:spcPts val="0"/>
              </a:spcAft>
              <a:buClr>
                <a:schemeClr val="lt1"/>
              </a:buClr>
              <a:buSzPts val="3500"/>
              <a:buNone/>
              <a:defRPr>
                <a:solidFill>
                  <a:schemeClr val="lt1"/>
                </a:solidFill>
              </a:defRPr>
            </a:lvl2pPr>
            <a:lvl3pPr lvl="2" algn="ctr">
              <a:lnSpc>
                <a:spcPct val="100000"/>
              </a:lnSpc>
              <a:spcBef>
                <a:spcPts val="0"/>
              </a:spcBef>
              <a:spcAft>
                <a:spcPts val="0"/>
              </a:spcAft>
              <a:buClr>
                <a:schemeClr val="lt1"/>
              </a:buClr>
              <a:buSzPts val="3500"/>
              <a:buNone/>
              <a:defRPr>
                <a:solidFill>
                  <a:schemeClr val="lt1"/>
                </a:solidFill>
              </a:defRPr>
            </a:lvl3pPr>
            <a:lvl4pPr lvl="3" algn="ctr">
              <a:lnSpc>
                <a:spcPct val="100000"/>
              </a:lnSpc>
              <a:spcBef>
                <a:spcPts val="0"/>
              </a:spcBef>
              <a:spcAft>
                <a:spcPts val="0"/>
              </a:spcAft>
              <a:buClr>
                <a:schemeClr val="lt1"/>
              </a:buClr>
              <a:buSzPts val="3500"/>
              <a:buNone/>
              <a:defRPr>
                <a:solidFill>
                  <a:schemeClr val="lt1"/>
                </a:solidFill>
              </a:defRPr>
            </a:lvl4pPr>
            <a:lvl5pPr lvl="4" algn="ctr">
              <a:lnSpc>
                <a:spcPct val="100000"/>
              </a:lnSpc>
              <a:spcBef>
                <a:spcPts val="0"/>
              </a:spcBef>
              <a:spcAft>
                <a:spcPts val="0"/>
              </a:spcAft>
              <a:buClr>
                <a:schemeClr val="lt1"/>
              </a:buClr>
              <a:buSzPts val="3500"/>
              <a:buNone/>
              <a:defRPr>
                <a:solidFill>
                  <a:schemeClr val="lt1"/>
                </a:solidFill>
              </a:defRPr>
            </a:lvl5pPr>
            <a:lvl6pPr lvl="5" algn="ctr">
              <a:lnSpc>
                <a:spcPct val="100000"/>
              </a:lnSpc>
              <a:spcBef>
                <a:spcPts val="0"/>
              </a:spcBef>
              <a:spcAft>
                <a:spcPts val="0"/>
              </a:spcAft>
              <a:buClr>
                <a:schemeClr val="lt1"/>
              </a:buClr>
              <a:buSzPts val="3500"/>
              <a:buNone/>
              <a:defRPr>
                <a:solidFill>
                  <a:schemeClr val="lt1"/>
                </a:solidFill>
              </a:defRPr>
            </a:lvl6pPr>
            <a:lvl7pPr lvl="6" algn="ctr">
              <a:lnSpc>
                <a:spcPct val="100000"/>
              </a:lnSpc>
              <a:spcBef>
                <a:spcPts val="0"/>
              </a:spcBef>
              <a:spcAft>
                <a:spcPts val="0"/>
              </a:spcAft>
              <a:buClr>
                <a:schemeClr val="lt1"/>
              </a:buClr>
              <a:buSzPts val="3500"/>
              <a:buNone/>
              <a:defRPr>
                <a:solidFill>
                  <a:schemeClr val="lt1"/>
                </a:solidFill>
              </a:defRPr>
            </a:lvl7pPr>
            <a:lvl8pPr lvl="7" algn="ctr">
              <a:lnSpc>
                <a:spcPct val="100000"/>
              </a:lnSpc>
              <a:spcBef>
                <a:spcPts val="0"/>
              </a:spcBef>
              <a:spcAft>
                <a:spcPts val="0"/>
              </a:spcAft>
              <a:buClr>
                <a:schemeClr val="lt1"/>
              </a:buClr>
              <a:buSzPts val="3500"/>
              <a:buNone/>
              <a:defRPr>
                <a:solidFill>
                  <a:schemeClr val="lt1"/>
                </a:solidFill>
              </a:defRPr>
            </a:lvl8pPr>
            <a:lvl9pPr lvl="8" algn="ctr">
              <a:lnSpc>
                <a:spcPct val="100000"/>
              </a:lnSpc>
              <a:spcBef>
                <a:spcPts val="0"/>
              </a:spcBef>
              <a:spcAft>
                <a:spcPts val="0"/>
              </a:spcAft>
              <a:buClr>
                <a:schemeClr val="lt1"/>
              </a:buClr>
              <a:buSzPts val="3500"/>
              <a:buNone/>
              <a:defRPr>
                <a:solidFill>
                  <a:schemeClr val="lt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3"/>
        </a:solidFill>
        <a:effectLst/>
      </p:bgPr>
    </p:bg>
    <p:spTree>
      <p:nvGrpSpPr>
        <p:cNvPr id="1" name="Shape 14"/>
        <p:cNvGrpSpPr/>
        <p:nvPr/>
      </p:nvGrpSpPr>
      <p:grpSpPr>
        <a:xfrm>
          <a:off x="0" y="0"/>
          <a:ext cx="0" cy="0"/>
          <a:chOff x="0" y="0"/>
          <a:chExt cx="0" cy="0"/>
        </a:xfrm>
      </p:grpSpPr>
      <p:grpSp>
        <p:nvGrpSpPr>
          <p:cNvPr id="15" name="Google Shape;15;p35"/>
          <p:cNvGrpSpPr/>
          <p:nvPr/>
        </p:nvGrpSpPr>
        <p:grpSpPr>
          <a:xfrm flipH="1">
            <a:off x="-104750" y="-94200"/>
            <a:ext cx="9020150" cy="5331900"/>
            <a:chOff x="602839" y="-94200"/>
            <a:chExt cx="9020150" cy="5331900"/>
          </a:xfrm>
        </p:grpSpPr>
        <p:cxnSp>
          <p:nvCxnSpPr>
            <p:cNvPr id="16" name="Google Shape;16;p35"/>
            <p:cNvCxnSpPr/>
            <p:nvPr/>
          </p:nvCxnSpPr>
          <p:spPr>
            <a:xfrm>
              <a:off x="602839" y="-94200"/>
              <a:ext cx="0" cy="5331900"/>
            </a:xfrm>
            <a:prstGeom prst="straightConnector1">
              <a:avLst/>
            </a:prstGeom>
            <a:noFill/>
            <a:ln w="9525" cap="flat" cmpd="sng">
              <a:solidFill>
                <a:schemeClr val="dk1"/>
              </a:solidFill>
              <a:prstDash val="solid"/>
              <a:round/>
              <a:headEnd type="none" w="sm" len="sm"/>
              <a:tailEnd type="none" w="sm" len="sm"/>
            </a:ln>
          </p:spPr>
        </p:cxnSp>
        <p:cxnSp>
          <p:nvCxnSpPr>
            <p:cNvPr id="17" name="Google Shape;17;p35"/>
            <p:cNvCxnSpPr/>
            <p:nvPr/>
          </p:nvCxnSpPr>
          <p:spPr>
            <a:xfrm rot="10800000">
              <a:off x="604989" y="224144"/>
              <a:ext cx="9018000" cy="0"/>
            </a:xfrm>
            <a:prstGeom prst="straightConnector1">
              <a:avLst/>
            </a:prstGeom>
            <a:noFill/>
            <a:ln w="9525" cap="flat" cmpd="sng">
              <a:solidFill>
                <a:schemeClr val="dk1"/>
              </a:solidFill>
              <a:prstDash val="solid"/>
              <a:round/>
              <a:headEnd type="none" w="sm" len="sm"/>
              <a:tailEnd type="none" w="sm" len="sm"/>
            </a:ln>
          </p:spPr>
        </p:cxnSp>
      </p:grpSp>
      <p:sp>
        <p:nvSpPr>
          <p:cNvPr id="18" name="Google Shape;18;p35"/>
          <p:cNvSpPr txBox="1">
            <a:spLocks noGrp="1"/>
          </p:cNvSpPr>
          <p:nvPr>
            <p:ph type="title"/>
          </p:nvPr>
        </p:nvSpPr>
        <p:spPr>
          <a:xfrm>
            <a:off x="228600" y="228600"/>
            <a:ext cx="8686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23"/>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2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accent1"/>
        </a:solidFill>
        <a:effectLst/>
      </p:bgPr>
    </p:bg>
    <p:spTree>
      <p:nvGrpSpPr>
        <p:cNvPr id="1" name="Shape 19"/>
        <p:cNvGrpSpPr/>
        <p:nvPr/>
      </p:nvGrpSpPr>
      <p:grpSpPr>
        <a:xfrm>
          <a:off x="0" y="0"/>
          <a:ext cx="0" cy="0"/>
          <a:chOff x="0" y="0"/>
          <a:chExt cx="0" cy="0"/>
        </a:xfrm>
      </p:grpSpPr>
      <p:grpSp>
        <p:nvGrpSpPr>
          <p:cNvPr id="20" name="Google Shape;20;p36"/>
          <p:cNvGrpSpPr/>
          <p:nvPr/>
        </p:nvGrpSpPr>
        <p:grpSpPr>
          <a:xfrm>
            <a:off x="1341114" y="-94200"/>
            <a:ext cx="8682900" cy="5331900"/>
            <a:chOff x="1341114" y="-94200"/>
            <a:chExt cx="8682900" cy="5331900"/>
          </a:xfrm>
        </p:grpSpPr>
        <p:cxnSp>
          <p:nvCxnSpPr>
            <p:cNvPr id="21" name="Google Shape;21;p36"/>
            <p:cNvCxnSpPr/>
            <p:nvPr/>
          </p:nvCxnSpPr>
          <p:spPr>
            <a:xfrm>
              <a:off x="1341114" y="-94200"/>
              <a:ext cx="0" cy="5331900"/>
            </a:xfrm>
            <a:prstGeom prst="straightConnector1">
              <a:avLst/>
            </a:prstGeom>
            <a:noFill/>
            <a:ln w="9525" cap="flat" cmpd="sng">
              <a:solidFill>
                <a:schemeClr val="lt1"/>
              </a:solidFill>
              <a:prstDash val="solid"/>
              <a:round/>
              <a:headEnd type="none" w="sm" len="sm"/>
              <a:tailEnd type="none" w="sm" len="sm"/>
            </a:ln>
          </p:spPr>
        </p:cxnSp>
        <p:cxnSp>
          <p:nvCxnSpPr>
            <p:cNvPr id="22" name="Google Shape;22;p36"/>
            <p:cNvCxnSpPr/>
            <p:nvPr/>
          </p:nvCxnSpPr>
          <p:spPr>
            <a:xfrm rot="10800000">
              <a:off x="1341114" y="845525"/>
              <a:ext cx="8682900" cy="0"/>
            </a:xfrm>
            <a:prstGeom prst="straightConnector1">
              <a:avLst/>
            </a:prstGeom>
            <a:noFill/>
            <a:ln w="9525" cap="flat" cmpd="sng">
              <a:solidFill>
                <a:schemeClr val="lt1"/>
              </a:solidFill>
              <a:prstDash val="solid"/>
              <a:round/>
              <a:headEnd type="none" w="sm" len="sm"/>
              <a:tailEnd type="none" w="sm" len="sm"/>
            </a:ln>
          </p:spPr>
        </p:cxnSp>
      </p:grpSp>
      <p:sp>
        <p:nvSpPr>
          <p:cNvPr id="23" name="Google Shape;23;p36"/>
          <p:cNvSpPr txBox="1">
            <a:spLocks noGrp="1"/>
          </p:cNvSpPr>
          <p:nvPr>
            <p:ph type="title"/>
          </p:nvPr>
        </p:nvSpPr>
        <p:spPr>
          <a:xfrm>
            <a:off x="1832500" y="1043225"/>
            <a:ext cx="2598300" cy="90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Clr>
                <a:schemeClr val="lt1"/>
              </a:buClr>
              <a:buSzPts val="3500"/>
              <a:buNone/>
              <a:defRPr>
                <a:solidFill>
                  <a:schemeClr val="lt1"/>
                </a:solidFill>
              </a:defRPr>
            </a:lvl2pPr>
            <a:lvl3pPr lvl="2" algn="l">
              <a:lnSpc>
                <a:spcPct val="100000"/>
              </a:lnSpc>
              <a:spcBef>
                <a:spcPts val="0"/>
              </a:spcBef>
              <a:spcAft>
                <a:spcPts val="0"/>
              </a:spcAft>
              <a:buClr>
                <a:schemeClr val="lt1"/>
              </a:buClr>
              <a:buSzPts val="3500"/>
              <a:buNone/>
              <a:defRPr>
                <a:solidFill>
                  <a:schemeClr val="lt1"/>
                </a:solidFill>
              </a:defRPr>
            </a:lvl3pPr>
            <a:lvl4pPr lvl="3" algn="l">
              <a:lnSpc>
                <a:spcPct val="100000"/>
              </a:lnSpc>
              <a:spcBef>
                <a:spcPts val="0"/>
              </a:spcBef>
              <a:spcAft>
                <a:spcPts val="0"/>
              </a:spcAft>
              <a:buClr>
                <a:schemeClr val="lt1"/>
              </a:buClr>
              <a:buSzPts val="3500"/>
              <a:buNone/>
              <a:defRPr>
                <a:solidFill>
                  <a:schemeClr val="lt1"/>
                </a:solidFill>
              </a:defRPr>
            </a:lvl4pPr>
            <a:lvl5pPr lvl="4" algn="l">
              <a:lnSpc>
                <a:spcPct val="100000"/>
              </a:lnSpc>
              <a:spcBef>
                <a:spcPts val="0"/>
              </a:spcBef>
              <a:spcAft>
                <a:spcPts val="0"/>
              </a:spcAft>
              <a:buClr>
                <a:schemeClr val="lt1"/>
              </a:buClr>
              <a:buSzPts val="3500"/>
              <a:buNone/>
              <a:defRPr>
                <a:solidFill>
                  <a:schemeClr val="lt1"/>
                </a:solidFill>
              </a:defRPr>
            </a:lvl5pPr>
            <a:lvl6pPr lvl="5" algn="l">
              <a:lnSpc>
                <a:spcPct val="100000"/>
              </a:lnSpc>
              <a:spcBef>
                <a:spcPts val="0"/>
              </a:spcBef>
              <a:spcAft>
                <a:spcPts val="0"/>
              </a:spcAft>
              <a:buClr>
                <a:schemeClr val="lt1"/>
              </a:buClr>
              <a:buSzPts val="3500"/>
              <a:buNone/>
              <a:defRPr>
                <a:solidFill>
                  <a:schemeClr val="lt1"/>
                </a:solidFill>
              </a:defRPr>
            </a:lvl6pPr>
            <a:lvl7pPr lvl="6" algn="l">
              <a:lnSpc>
                <a:spcPct val="100000"/>
              </a:lnSpc>
              <a:spcBef>
                <a:spcPts val="0"/>
              </a:spcBef>
              <a:spcAft>
                <a:spcPts val="0"/>
              </a:spcAft>
              <a:buClr>
                <a:schemeClr val="lt1"/>
              </a:buClr>
              <a:buSzPts val="3500"/>
              <a:buNone/>
              <a:defRPr>
                <a:solidFill>
                  <a:schemeClr val="lt1"/>
                </a:solidFill>
              </a:defRPr>
            </a:lvl7pPr>
            <a:lvl8pPr lvl="7" algn="l">
              <a:lnSpc>
                <a:spcPct val="100000"/>
              </a:lnSpc>
              <a:spcBef>
                <a:spcPts val="0"/>
              </a:spcBef>
              <a:spcAft>
                <a:spcPts val="0"/>
              </a:spcAft>
              <a:buClr>
                <a:schemeClr val="lt1"/>
              </a:buClr>
              <a:buSzPts val="3500"/>
              <a:buNone/>
              <a:defRPr>
                <a:solidFill>
                  <a:schemeClr val="lt1"/>
                </a:solidFill>
              </a:defRPr>
            </a:lvl8pPr>
            <a:lvl9pPr lvl="8" algn="l">
              <a:lnSpc>
                <a:spcPct val="100000"/>
              </a:lnSpc>
              <a:spcBef>
                <a:spcPts val="0"/>
              </a:spcBef>
              <a:spcAft>
                <a:spcPts val="0"/>
              </a:spcAft>
              <a:buClr>
                <a:schemeClr val="lt1"/>
              </a:buClr>
              <a:buSzPts val="3500"/>
              <a:buNone/>
              <a:defRPr>
                <a:solidFill>
                  <a:schemeClr val="lt1"/>
                </a:solidFill>
              </a:defRPr>
            </a:lvl9pPr>
          </a:lstStyle>
          <a:p>
            <a:endParaRPr/>
          </a:p>
        </p:txBody>
      </p:sp>
      <p:sp>
        <p:nvSpPr>
          <p:cNvPr id="24" name="Google Shape;24;p36"/>
          <p:cNvSpPr txBox="1">
            <a:spLocks noGrp="1"/>
          </p:cNvSpPr>
          <p:nvPr>
            <p:ph type="subTitle" idx="1"/>
          </p:nvPr>
        </p:nvSpPr>
        <p:spPr>
          <a:xfrm>
            <a:off x="3696400" y="2436875"/>
            <a:ext cx="1878300" cy="539400"/>
          </a:xfrm>
          <a:prstGeom prst="rect">
            <a:avLst/>
          </a:prstGeom>
          <a:noFill/>
          <a:ln>
            <a:noFill/>
          </a:ln>
        </p:spPr>
        <p:txBody>
          <a:bodyPr spcFirstLastPara="1" wrap="square" lIns="91425" tIns="91425" rIns="91425" bIns="91425" anchor="ctr" anchorCtr="0">
            <a:noAutofit/>
          </a:bodyPr>
          <a:lstStyle>
            <a:lvl1pPr lvl="0" algn="l">
              <a:lnSpc>
                <a:spcPct val="95000"/>
              </a:lnSpc>
              <a:spcBef>
                <a:spcPts val="0"/>
              </a:spcBef>
              <a:spcAft>
                <a:spcPts val="0"/>
              </a:spcAft>
              <a:buClr>
                <a:schemeClr val="lt1"/>
              </a:buClr>
              <a:buSzPts val="1200"/>
              <a:buFont typeface="Darker Grotesque"/>
              <a:buNone/>
              <a:defRPr sz="1800">
                <a:solidFill>
                  <a:schemeClr val="lt1"/>
                </a:solidFill>
                <a:latin typeface="Darker Grotesque"/>
                <a:ea typeface="Darker Grotesque"/>
                <a:cs typeface="Darker Grotesque"/>
                <a:sym typeface="Darker Grotesque"/>
              </a:defRPr>
            </a:lvl1pPr>
            <a:lvl2pPr lvl="1"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2pPr>
            <a:lvl3pPr lvl="2"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3pPr>
            <a:lvl4pPr lvl="3"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4pPr>
            <a:lvl5pPr lvl="4"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5pPr>
            <a:lvl6pPr lvl="5"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6pPr>
            <a:lvl7pPr lvl="6"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7pPr>
            <a:lvl8pPr lvl="7"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8pPr>
            <a:lvl9pPr lvl="8"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9pPr>
          </a:lstStyle>
          <a:p>
            <a:endParaRPr/>
          </a:p>
        </p:txBody>
      </p:sp>
      <p:sp>
        <p:nvSpPr>
          <p:cNvPr id="25" name="Google Shape;25;p36"/>
          <p:cNvSpPr txBox="1">
            <a:spLocks noGrp="1"/>
          </p:cNvSpPr>
          <p:nvPr>
            <p:ph type="subTitle" idx="2"/>
          </p:nvPr>
        </p:nvSpPr>
        <p:spPr>
          <a:xfrm>
            <a:off x="3696400" y="3083085"/>
            <a:ext cx="1878300" cy="539400"/>
          </a:xfrm>
          <a:prstGeom prst="rect">
            <a:avLst/>
          </a:prstGeom>
          <a:noFill/>
          <a:ln>
            <a:noFill/>
          </a:ln>
        </p:spPr>
        <p:txBody>
          <a:bodyPr spcFirstLastPara="1" wrap="square" lIns="91425" tIns="91425" rIns="91425" bIns="91425" anchor="ctr" anchorCtr="0">
            <a:noAutofit/>
          </a:bodyPr>
          <a:lstStyle>
            <a:lvl1pPr lvl="0" algn="l">
              <a:lnSpc>
                <a:spcPct val="95000"/>
              </a:lnSpc>
              <a:spcBef>
                <a:spcPts val="0"/>
              </a:spcBef>
              <a:spcAft>
                <a:spcPts val="0"/>
              </a:spcAft>
              <a:buClr>
                <a:schemeClr val="lt1"/>
              </a:buClr>
              <a:buSzPts val="1200"/>
              <a:buFont typeface="Darker Grotesque"/>
              <a:buNone/>
              <a:defRPr sz="1800">
                <a:solidFill>
                  <a:schemeClr val="lt1"/>
                </a:solidFill>
                <a:latin typeface="Darker Grotesque"/>
                <a:ea typeface="Darker Grotesque"/>
                <a:cs typeface="Darker Grotesque"/>
                <a:sym typeface="Darker Grotesque"/>
              </a:defRPr>
            </a:lvl1pPr>
            <a:lvl2pPr lvl="1"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2pPr>
            <a:lvl3pPr lvl="2"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3pPr>
            <a:lvl4pPr lvl="3"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4pPr>
            <a:lvl5pPr lvl="4"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5pPr>
            <a:lvl6pPr lvl="5"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6pPr>
            <a:lvl7pPr lvl="6"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7pPr>
            <a:lvl8pPr lvl="7"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8pPr>
            <a:lvl9pPr lvl="8"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9pPr>
          </a:lstStyle>
          <a:p>
            <a:endParaRPr/>
          </a:p>
        </p:txBody>
      </p:sp>
      <p:sp>
        <p:nvSpPr>
          <p:cNvPr id="26" name="Google Shape;26;p36"/>
          <p:cNvSpPr txBox="1">
            <a:spLocks noGrp="1"/>
          </p:cNvSpPr>
          <p:nvPr>
            <p:ph type="subTitle" idx="3"/>
          </p:nvPr>
        </p:nvSpPr>
        <p:spPr>
          <a:xfrm>
            <a:off x="3696400" y="3729292"/>
            <a:ext cx="1878300" cy="539400"/>
          </a:xfrm>
          <a:prstGeom prst="rect">
            <a:avLst/>
          </a:prstGeom>
          <a:noFill/>
          <a:ln>
            <a:noFill/>
          </a:ln>
        </p:spPr>
        <p:txBody>
          <a:bodyPr spcFirstLastPara="1" wrap="square" lIns="91425" tIns="91425" rIns="91425" bIns="91425" anchor="ctr" anchorCtr="0">
            <a:noAutofit/>
          </a:bodyPr>
          <a:lstStyle>
            <a:lvl1pPr lvl="0" algn="l">
              <a:lnSpc>
                <a:spcPct val="95000"/>
              </a:lnSpc>
              <a:spcBef>
                <a:spcPts val="0"/>
              </a:spcBef>
              <a:spcAft>
                <a:spcPts val="0"/>
              </a:spcAft>
              <a:buClr>
                <a:schemeClr val="lt1"/>
              </a:buClr>
              <a:buSzPts val="1200"/>
              <a:buFont typeface="Darker Grotesque"/>
              <a:buNone/>
              <a:defRPr sz="1800">
                <a:solidFill>
                  <a:schemeClr val="lt1"/>
                </a:solidFill>
                <a:latin typeface="Darker Grotesque"/>
                <a:ea typeface="Darker Grotesque"/>
                <a:cs typeface="Darker Grotesque"/>
                <a:sym typeface="Darker Grotesque"/>
              </a:defRPr>
            </a:lvl1pPr>
            <a:lvl2pPr lvl="1"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2pPr>
            <a:lvl3pPr lvl="2"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3pPr>
            <a:lvl4pPr lvl="3"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4pPr>
            <a:lvl5pPr lvl="4"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5pPr>
            <a:lvl6pPr lvl="5"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6pPr>
            <a:lvl7pPr lvl="6"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7pPr>
            <a:lvl8pPr lvl="7"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8pPr>
            <a:lvl9pPr lvl="8"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9pPr>
          </a:lstStyle>
          <a:p>
            <a:endParaRPr/>
          </a:p>
        </p:txBody>
      </p:sp>
      <p:sp>
        <p:nvSpPr>
          <p:cNvPr id="27" name="Google Shape;27;p36"/>
          <p:cNvSpPr txBox="1">
            <a:spLocks noGrp="1"/>
          </p:cNvSpPr>
          <p:nvPr>
            <p:ph type="subTitle" idx="4"/>
          </p:nvPr>
        </p:nvSpPr>
        <p:spPr>
          <a:xfrm>
            <a:off x="3696400" y="4375500"/>
            <a:ext cx="1878300" cy="539400"/>
          </a:xfrm>
          <a:prstGeom prst="rect">
            <a:avLst/>
          </a:prstGeom>
          <a:noFill/>
          <a:ln>
            <a:noFill/>
          </a:ln>
        </p:spPr>
        <p:txBody>
          <a:bodyPr spcFirstLastPara="1" wrap="square" lIns="91425" tIns="91425" rIns="91425" bIns="91425" anchor="ctr" anchorCtr="0">
            <a:noAutofit/>
          </a:bodyPr>
          <a:lstStyle>
            <a:lvl1pPr lvl="0" algn="l">
              <a:lnSpc>
                <a:spcPct val="95000"/>
              </a:lnSpc>
              <a:spcBef>
                <a:spcPts val="0"/>
              </a:spcBef>
              <a:spcAft>
                <a:spcPts val="0"/>
              </a:spcAft>
              <a:buClr>
                <a:schemeClr val="lt1"/>
              </a:buClr>
              <a:buSzPts val="1200"/>
              <a:buFont typeface="Darker Grotesque"/>
              <a:buNone/>
              <a:defRPr sz="1800">
                <a:solidFill>
                  <a:schemeClr val="lt1"/>
                </a:solidFill>
                <a:latin typeface="Darker Grotesque"/>
                <a:ea typeface="Darker Grotesque"/>
                <a:cs typeface="Darker Grotesque"/>
                <a:sym typeface="Darker Grotesque"/>
              </a:defRPr>
            </a:lvl1pPr>
            <a:lvl2pPr lvl="1"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2pPr>
            <a:lvl3pPr lvl="2"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3pPr>
            <a:lvl4pPr lvl="3"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4pPr>
            <a:lvl5pPr lvl="4"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5pPr>
            <a:lvl6pPr lvl="5"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6pPr>
            <a:lvl7pPr lvl="6"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7pPr>
            <a:lvl8pPr lvl="7"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8pPr>
            <a:lvl9pPr lvl="8"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9pPr>
          </a:lstStyle>
          <a:p>
            <a:endParaRPr/>
          </a:p>
        </p:txBody>
      </p:sp>
      <p:sp>
        <p:nvSpPr>
          <p:cNvPr id="28" name="Google Shape;28;p36"/>
          <p:cNvSpPr txBox="1">
            <a:spLocks noGrp="1"/>
          </p:cNvSpPr>
          <p:nvPr>
            <p:ph type="subTitle" idx="5"/>
          </p:nvPr>
        </p:nvSpPr>
        <p:spPr>
          <a:xfrm>
            <a:off x="6924498" y="2436875"/>
            <a:ext cx="1878300" cy="539400"/>
          </a:xfrm>
          <a:prstGeom prst="rect">
            <a:avLst/>
          </a:prstGeom>
          <a:noFill/>
          <a:ln>
            <a:noFill/>
          </a:ln>
        </p:spPr>
        <p:txBody>
          <a:bodyPr spcFirstLastPara="1" wrap="square" lIns="91425" tIns="91425" rIns="91425" bIns="91425" anchor="ctr" anchorCtr="0">
            <a:noAutofit/>
          </a:bodyPr>
          <a:lstStyle>
            <a:lvl1pPr lvl="0" algn="l">
              <a:lnSpc>
                <a:spcPct val="95000"/>
              </a:lnSpc>
              <a:spcBef>
                <a:spcPts val="0"/>
              </a:spcBef>
              <a:spcAft>
                <a:spcPts val="0"/>
              </a:spcAft>
              <a:buClr>
                <a:schemeClr val="lt1"/>
              </a:buClr>
              <a:buSzPts val="1200"/>
              <a:buFont typeface="Darker Grotesque"/>
              <a:buNone/>
              <a:defRPr sz="1800">
                <a:solidFill>
                  <a:schemeClr val="lt1"/>
                </a:solidFill>
                <a:latin typeface="Darker Grotesque"/>
                <a:ea typeface="Darker Grotesque"/>
                <a:cs typeface="Darker Grotesque"/>
                <a:sym typeface="Darker Grotesque"/>
              </a:defRPr>
            </a:lvl1pPr>
            <a:lvl2pPr lvl="1"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2pPr>
            <a:lvl3pPr lvl="2"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3pPr>
            <a:lvl4pPr lvl="3"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4pPr>
            <a:lvl5pPr lvl="4"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5pPr>
            <a:lvl6pPr lvl="5"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6pPr>
            <a:lvl7pPr lvl="6"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7pPr>
            <a:lvl8pPr lvl="7"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8pPr>
            <a:lvl9pPr lvl="8"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9pPr>
          </a:lstStyle>
          <a:p>
            <a:endParaRPr/>
          </a:p>
        </p:txBody>
      </p:sp>
      <p:sp>
        <p:nvSpPr>
          <p:cNvPr id="29" name="Google Shape;29;p36"/>
          <p:cNvSpPr txBox="1">
            <a:spLocks noGrp="1"/>
          </p:cNvSpPr>
          <p:nvPr>
            <p:ph type="subTitle" idx="6"/>
          </p:nvPr>
        </p:nvSpPr>
        <p:spPr>
          <a:xfrm>
            <a:off x="6924498" y="3083083"/>
            <a:ext cx="1878300" cy="539400"/>
          </a:xfrm>
          <a:prstGeom prst="rect">
            <a:avLst/>
          </a:prstGeom>
          <a:noFill/>
          <a:ln>
            <a:noFill/>
          </a:ln>
        </p:spPr>
        <p:txBody>
          <a:bodyPr spcFirstLastPara="1" wrap="square" lIns="91425" tIns="91425" rIns="91425" bIns="91425" anchor="ctr" anchorCtr="0">
            <a:noAutofit/>
          </a:bodyPr>
          <a:lstStyle>
            <a:lvl1pPr lvl="0" algn="l">
              <a:lnSpc>
                <a:spcPct val="95000"/>
              </a:lnSpc>
              <a:spcBef>
                <a:spcPts val="0"/>
              </a:spcBef>
              <a:spcAft>
                <a:spcPts val="0"/>
              </a:spcAft>
              <a:buClr>
                <a:schemeClr val="lt1"/>
              </a:buClr>
              <a:buSzPts val="1200"/>
              <a:buFont typeface="Darker Grotesque"/>
              <a:buNone/>
              <a:defRPr sz="1800">
                <a:solidFill>
                  <a:schemeClr val="lt1"/>
                </a:solidFill>
                <a:latin typeface="Darker Grotesque"/>
                <a:ea typeface="Darker Grotesque"/>
                <a:cs typeface="Darker Grotesque"/>
                <a:sym typeface="Darker Grotesque"/>
              </a:defRPr>
            </a:lvl1pPr>
            <a:lvl2pPr lvl="1"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2pPr>
            <a:lvl3pPr lvl="2"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3pPr>
            <a:lvl4pPr lvl="3"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4pPr>
            <a:lvl5pPr lvl="4"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5pPr>
            <a:lvl6pPr lvl="5"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6pPr>
            <a:lvl7pPr lvl="6"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7pPr>
            <a:lvl8pPr lvl="7"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8pPr>
            <a:lvl9pPr lvl="8"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9pPr>
          </a:lstStyle>
          <a:p>
            <a:endParaRPr/>
          </a:p>
        </p:txBody>
      </p:sp>
      <p:sp>
        <p:nvSpPr>
          <p:cNvPr id="30" name="Google Shape;30;p36"/>
          <p:cNvSpPr txBox="1">
            <a:spLocks noGrp="1"/>
          </p:cNvSpPr>
          <p:nvPr>
            <p:ph type="subTitle" idx="7"/>
          </p:nvPr>
        </p:nvSpPr>
        <p:spPr>
          <a:xfrm>
            <a:off x="6924498" y="3729292"/>
            <a:ext cx="1878300" cy="539400"/>
          </a:xfrm>
          <a:prstGeom prst="rect">
            <a:avLst/>
          </a:prstGeom>
          <a:noFill/>
          <a:ln>
            <a:noFill/>
          </a:ln>
        </p:spPr>
        <p:txBody>
          <a:bodyPr spcFirstLastPara="1" wrap="square" lIns="91425" tIns="91425" rIns="91425" bIns="91425" anchor="ctr" anchorCtr="0">
            <a:noAutofit/>
          </a:bodyPr>
          <a:lstStyle>
            <a:lvl1pPr lvl="0" algn="l">
              <a:lnSpc>
                <a:spcPct val="95000"/>
              </a:lnSpc>
              <a:spcBef>
                <a:spcPts val="0"/>
              </a:spcBef>
              <a:spcAft>
                <a:spcPts val="0"/>
              </a:spcAft>
              <a:buClr>
                <a:schemeClr val="lt1"/>
              </a:buClr>
              <a:buSzPts val="1200"/>
              <a:buFont typeface="Darker Grotesque"/>
              <a:buNone/>
              <a:defRPr sz="1800">
                <a:solidFill>
                  <a:schemeClr val="lt1"/>
                </a:solidFill>
                <a:latin typeface="Darker Grotesque"/>
                <a:ea typeface="Darker Grotesque"/>
                <a:cs typeface="Darker Grotesque"/>
                <a:sym typeface="Darker Grotesque"/>
              </a:defRPr>
            </a:lvl1pPr>
            <a:lvl2pPr lvl="1"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2pPr>
            <a:lvl3pPr lvl="2"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3pPr>
            <a:lvl4pPr lvl="3"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4pPr>
            <a:lvl5pPr lvl="4"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5pPr>
            <a:lvl6pPr lvl="5"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6pPr>
            <a:lvl7pPr lvl="6"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7pPr>
            <a:lvl8pPr lvl="7"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8pPr>
            <a:lvl9pPr lvl="8"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9pPr>
          </a:lstStyle>
          <a:p>
            <a:endParaRPr/>
          </a:p>
        </p:txBody>
      </p:sp>
      <p:sp>
        <p:nvSpPr>
          <p:cNvPr id="31" name="Google Shape;31;p36"/>
          <p:cNvSpPr txBox="1">
            <a:spLocks noGrp="1"/>
          </p:cNvSpPr>
          <p:nvPr>
            <p:ph type="subTitle" idx="8"/>
          </p:nvPr>
        </p:nvSpPr>
        <p:spPr>
          <a:xfrm>
            <a:off x="6924498" y="4375500"/>
            <a:ext cx="1878300" cy="539400"/>
          </a:xfrm>
          <a:prstGeom prst="rect">
            <a:avLst/>
          </a:prstGeom>
          <a:noFill/>
          <a:ln>
            <a:noFill/>
          </a:ln>
        </p:spPr>
        <p:txBody>
          <a:bodyPr spcFirstLastPara="1" wrap="square" lIns="91425" tIns="91425" rIns="91425" bIns="91425" anchor="ctr" anchorCtr="0">
            <a:noAutofit/>
          </a:bodyPr>
          <a:lstStyle>
            <a:lvl1pPr lvl="0" algn="l">
              <a:lnSpc>
                <a:spcPct val="95000"/>
              </a:lnSpc>
              <a:spcBef>
                <a:spcPts val="0"/>
              </a:spcBef>
              <a:spcAft>
                <a:spcPts val="0"/>
              </a:spcAft>
              <a:buClr>
                <a:schemeClr val="lt1"/>
              </a:buClr>
              <a:buSzPts val="1200"/>
              <a:buFont typeface="Darker Grotesque"/>
              <a:buNone/>
              <a:defRPr sz="1800">
                <a:solidFill>
                  <a:schemeClr val="lt1"/>
                </a:solidFill>
                <a:latin typeface="Darker Grotesque"/>
                <a:ea typeface="Darker Grotesque"/>
                <a:cs typeface="Darker Grotesque"/>
                <a:sym typeface="Darker Grotesque"/>
              </a:defRPr>
            </a:lvl1pPr>
            <a:lvl2pPr lvl="1"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2pPr>
            <a:lvl3pPr lvl="2"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3pPr>
            <a:lvl4pPr lvl="3"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4pPr>
            <a:lvl5pPr lvl="4"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5pPr>
            <a:lvl6pPr lvl="5"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6pPr>
            <a:lvl7pPr lvl="6"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7pPr>
            <a:lvl8pPr lvl="7"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8pPr>
            <a:lvl9pPr lvl="8" algn="l">
              <a:lnSpc>
                <a:spcPct val="95000"/>
              </a:lnSpc>
              <a:spcBef>
                <a:spcPts val="0"/>
              </a:spcBef>
              <a:spcAft>
                <a:spcPts val="0"/>
              </a:spcAft>
              <a:buClr>
                <a:schemeClr val="lt1"/>
              </a:buClr>
              <a:buSzPts val="1200"/>
              <a:buFont typeface="Darker Grotesque"/>
              <a:buNone/>
              <a:defRPr b="1">
                <a:solidFill>
                  <a:schemeClr val="lt1"/>
                </a:solidFill>
                <a:latin typeface="Darker Grotesque"/>
                <a:ea typeface="Darker Grotesque"/>
                <a:cs typeface="Darker Grotesque"/>
                <a:sym typeface="Darker Grotesque"/>
              </a:defRPr>
            </a:lvl9pPr>
          </a:lstStyle>
          <a:p>
            <a:endParaRPr/>
          </a:p>
        </p:txBody>
      </p:sp>
      <p:sp>
        <p:nvSpPr>
          <p:cNvPr id="32" name="Google Shape;32;p36"/>
          <p:cNvSpPr txBox="1">
            <a:spLocks noGrp="1"/>
          </p:cNvSpPr>
          <p:nvPr>
            <p:ph type="title" idx="9"/>
          </p:nvPr>
        </p:nvSpPr>
        <p:spPr>
          <a:xfrm>
            <a:off x="3128925" y="4375500"/>
            <a:ext cx="491400" cy="539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2000"/>
              <a:buNone/>
              <a:defRPr sz="2000">
                <a:solidFill>
                  <a:schemeClr val="lt1"/>
                </a:solidFill>
              </a:defRPr>
            </a:lvl1pPr>
            <a:lvl2pPr lvl="1" algn="l">
              <a:lnSpc>
                <a:spcPct val="100000"/>
              </a:lnSpc>
              <a:spcBef>
                <a:spcPts val="0"/>
              </a:spcBef>
              <a:spcAft>
                <a:spcPts val="0"/>
              </a:spcAft>
              <a:buClr>
                <a:schemeClr val="lt1"/>
              </a:buClr>
              <a:buSzPts val="2000"/>
              <a:buNone/>
              <a:defRPr sz="2000" b="0">
                <a:solidFill>
                  <a:schemeClr val="lt1"/>
                </a:solidFill>
              </a:defRPr>
            </a:lvl2pPr>
            <a:lvl3pPr lvl="2" algn="l">
              <a:lnSpc>
                <a:spcPct val="100000"/>
              </a:lnSpc>
              <a:spcBef>
                <a:spcPts val="0"/>
              </a:spcBef>
              <a:spcAft>
                <a:spcPts val="0"/>
              </a:spcAft>
              <a:buClr>
                <a:schemeClr val="lt1"/>
              </a:buClr>
              <a:buSzPts val="2000"/>
              <a:buNone/>
              <a:defRPr sz="2000" b="0">
                <a:solidFill>
                  <a:schemeClr val="lt1"/>
                </a:solidFill>
              </a:defRPr>
            </a:lvl3pPr>
            <a:lvl4pPr lvl="3" algn="l">
              <a:lnSpc>
                <a:spcPct val="100000"/>
              </a:lnSpc>
              <a:spcBef>
                <a:spcPts val="0"/>
              </a:spcBef>
              <a:spcAft>
                <a:spcPts val="0"/>
              </a:spcAft>
              <a:buClr>
                <a:schemeClr val="lt1"/>
              </a:buClr>
              <a:buSzPts val="2000"/>
              <a:buNone/>
              <a:defRPr sz="2000" b="0">
                <a:solidFill>
                  <a:schemeClr val="lt1"/>
                </a:solidFill>
              </a:defRPr>
            </a:lvl4pPr>
            <a:lvl5pPr lvl="4" algn="l">
              <a:lnSpc>
                <a:spcPct val="100000"/>
              </a:lnSpc>
              <a:spcBef>
                <a:spcPts val="0"/>
              </a:spcBef>
              <a:spcAft>
                <a:spcPts val="0"/>
              </a:spcAft>
              <a:buClr>
                <a:schemeClr val="lt1"/>
              </a:buClr>
              <a:buSzPts val="2000"/>
              <a:buNone/>
              <a:defRPr sz="2000" b="0">
                <a:solidFill>
                  <a:schemeClr val="lt1"/>
                </a:solidFill>
              </a:defRPr>
            </a:lvl5pPr>
            <a:lvl6pPr lvl="5" algn="l">
              <a:lnSpc>
                <a:spcPct val="100000"/>
              </a:lnSpc>
              <a:spcBef>
                <a:spcPts val="0"/>
              </a:spcBef>
              <a:spcAft>
                <a:spcPts val="0"/>
              </a:spcAft>
              <a:buClr>
                <a:schemeClr val="lt1"/>
              </a:buClr>
              <a:buSzPts val="2000"/>
              <a:buNone/>
              <a:defRPr sz="2000" b="0">
                <a:solidFill>
                  <a:schemeClr val="lt1"/>
                </a:solidFill>
              </a:defRPr>
            </a:lvl6pPr>
            <a:lvl7pPr lvl="6" algn="l">
              <a:lnSpc>
                <a:spcPct val="100000"/>
              </a:lnSpc>
              <a:spcBef>
                <a:spcPts val="0"/>
              </a:spcBef>
              <a:spcAft>
                <a:spcPts val="0"/>
              </a:spcAft>
              <a:buClr>
                <a:schemeClr val="lt1"/>
              </a:buClr>
              <a:buSzPts val="2000"/>
              <a:buNone/>
              <a:defRPr sz="2000" b="0">
                <a:solidFill>
                  <a:schemeClr val="lt1"/>
                </a:solidFill>
              </a:defRPr>
            </a:lvl7pPr>
            <a:lvl8pPr lvl="7" algn="l">
              <a:lnSpc>
                <a:spcPct val="100000"/>
              </a:lnSpc>
              <a:spcBef>
                <a:spcPts val="0"/>
              </a:spcBef>
              <a:spcAft>
                <a:spcPts val="0"/>
              </a:spcAft>
              <a:buClr>
                <a:schemeClr val="lt1"/>
              </a:buClr>
              <a:buSzPts val="2000"/>
              <a:buNone/>
              <a:defRPr sz="2000" b="0">
                <a:solidFill>
                  <a:schemeClr val="lt1"/>
                </a:solidFill>
              </a:defRPr>
            </a:lvl8pPr>
            <a:lvl9pPr lvl="8" algn="l">
              <a:lnSpc>
                <a:spcPct val="100000"/>
              </a:lnSpc>
              <a:spcBef>
                <a:spcPts val="0"/>
              </a:spcBef>
              <a:spcAft>
                <a:spcPts val="0"/>
              </a:spcAft>
              <a:buClr>
                <a:schemeClr val="lt1"/>
              </a:buClr>
              <a:buSzPts val="2000"/>
              <a:buNone/>
              <a:defRPr sz="2000" b="0">
                <a:solidFill>
                  <a:schemeClr val="lt1"/>
                </a:solidFill>
              </a:defRPr>
            </a:lvl9pPr>
          </a:lstStyle>
          <a:p>
            <a:endParaRPr/>
          </a:p>
        </p:txBody>
      </p:sp>
      <p:sp>
        <p:nvSpPr>
          <p:cNvPr id="33" name="Google Shape;33;p36"/>
          <p:cNvSpPr txBox="1">
            <a:spLocks noGrp="1"/>
          </p:cNvSpPr>
          <p:nvPr>
            <p:ph type="title" idx="13"/>
          </p:nvPr>
        </p:nvSpPr>
        <p:spPr>
          <a:xfrm>
            <a:off x="3128925" y="3082783"/>
            <a:ext cx="491400" cy="539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2000"/>
              <a:buNone/>
              <a:defRPr sz="2000">
                <a:solidFill>
                  <a:schemeClr val="lt1"/>
                </a:solidFill>
              </a:defRPr>
            </a:lvl1pPr>
            <a:lvl2pPr lvl="1" algn="l">
              <a:lnSpc>
                <a:spcPct val="100000"/>
              </a:lnSpc>
              <a:spcBef>
                <a:spcPts val="0"/>
              </a:spcBef>
              <a:spcAft>
                <a:spcPts val="0"/>
              </a:spcAft>
              <a:buClr>
                <a:schemeClr val="lt1"/>
              </a:buClr>
              <a:buSzPts val="2000"/>
              <a:buNone/>
              <a:defRPr sz="2000" b="0">
                <a:solidFill>
                  <a:schemeClr val="lt1"/>
                </a:solidFill>
              </a:defRPr>
            </a:lvl2pPr>
            <a:lvl3pPr lvl="2" algn="l">
              <a:lnSpc>
                <a:spcPct val="100000"/>
              </a:lnSpc>
              <a:spcBef>
                <a:spcPts val="0"/>
              </a:spcBef>
              <a:spcAft>
                <a:spcPts val="0"/>
              </a:spcAft>
              <a:buClr>
                <a:schemeClr val="lt1"/>
              </a:buClr>
              <a:buSzPts val="2000"/>
              <a:buNone/>
              <a:defRPr sz="2000" b="0">
                <a:solidFill>
                  <a:schemeClr val="lt1"/>
                </a:solidFill>
              </a:defRPr>
            </a:lvl3pPr>
            <a:lvl4pPr lvl="3" algn="l">
              <a:lnSpc>
                <a:spcPct val="100000"/>
              </a:lnSpc>
              <a:spcBef>
                <a:spcPts val="0"/>
              </a:spcBef>
              <a:spcAft>
                <a:spcPts val="0"/>
              </a:spcAft>
              <a:buClr>
                <a:schemeClr val="lt1"/>
              </a:buClr>
              <a:buSzPts val="2000"/>
              <a:buNone/>
              <a:defRPr sz="2000" b="0">
                <a:solidFill>
                  <a:schemeClr val="lt1"/>
                </a:solidFill>
              </a:defRPr>
            </a:lvl4pPr>
            <a:lvl5pPr lvl="4" algn="l">
              <a:lnSpc>
                <a:spcPct val="100000"/>
              </a:lnSpc>
              <a:spcBef>
                <a:spcPts val="0"/>
              </a:spcBef>
              <a:spcAft>
                <a:spcPts val="0"/>
              </a:spcAft>
              <a:buClr>
                <a:schemeClr val="lt1"/>
              </a:buClr>
              <a:buSzPts val="2000"/>
              <a:buNone/>
              <a:defRPr sz="2000" b="0">
                <a:solidFill>
                  <a:schemeClr val="lt1"/>
                </a:solidFill>
              </a:defRPr>
            </a:lvl5pPr>
            <a:lvl6pPr lvl="5" algn="l">
              <a:lnSpc>
                <a:spcPct val="100000"/>
              </a:lnSpc>
              <a:spcBef>
                <a:spcPts val="0"/>
              </a:spcBef>
              <a:spcAft>
                <a:spcPts val="0"/>
              </a:spcAft>
              <a:buClr>
                <a:schemeClr val="lt1"/>
              </a:buClr>
              <a:buSzPts val="2000"/>
              <a:buNone/>
              <a:defRPr sz="2000" b="0">
                <a:solidFill>
                  <a:schemeClr val="lt1"/>
                </a:solidFill>
              </a:defRPr>
            </a:lvl6pPr>
            <a:lvl7pPr lvl="6" algn="l">
              <a:lnSpc>
                <a:spcPct val="100000"/>
              </a:lnSpc>
              <a:spcBef>
                <a:spcPts val="0"/>
              </a:spcBef>
              <a:spcAft>
                <a:spcPts val="0"/>
              </a:spcAft>
              <a:buClr>
                <a:schemeClr val="lt1"/>
              </a:buClr>
              <a:buSzPts val="2000"/>
              <a:buNone/>
              <a:defRPr sz="2000" b="0">
                <a:solidFill>
                  <a:schemeClr val="lt1"/>
                </a:solidFill>
              </a:defRPr>
            </a:lvl7pPr>
            <a:lvl8pPr lvl="7" algn="l">
              <a:lnSpc>
                <a:spcPct val="100000"/>
              </a:lnSpc>
              <a:spcBef>
                <a:spcPts val="0"/>
              </a:spcBef>
              <a:spcAft>
                <a:spcPts val="0"/>
              </a:spcAft>
              <a:buClr>
                <a:schemeClr val="lt1"/>
              </a:buClr>
              <a:buSzPts val="2000"/>
              <a:buNone/>
              <a:defRPr sz="2000" b="0">
                <a:solidFill>
                  <a:schemeClr val="lt1"/>
                </a:solidFill>
              </a:defRPr>
            </a:lvl8pPr>
            <a:lvl9pPr lvl="8" algn="l">
              <a:lnSpc>
                <a:spcPct val="100000"/>
              </a:lnSpc>
              <a:spcBef>
                <a:spcPts val="0"/>
              </a:spcBef>
              <a:spcAft>
                <a:spcPts val="0"/>
              </a:spcAft>
              <a:buClr>
                <a:schemeClr val="lt1"/>
              </a:buClr>
              <a:buSzPts val="2000"/>
              <a:buNone/>
              <a:defRPr sz="2000" b="0">
                <a:solidFill>
                  <a:schemeClr val="lt1"/>
                </a:solidFill>
              </a:defRPr>
            </a:lvl9pPr>
          </a:lstStyle>
          <a:p>
            <a:endParaRPr/>
          </a:p>
        </p:txBody>
      </p:sp>
      <p:sp>
        <p:nvSpPr>
          <p:cNvPr id="34" name="Google Shape;34;p36"/>
          <p:cNvSpPr txBox="1">
            <a:spLocks noGrp="1"/>
          </p:cNvSpPr>
          <p:nvPr>
            <p:ph type="title" idx="14"/>
          </p:nvPr>
        </p:nvSpPr>
        <p:spPr>
          <a:xfrm>
            <a:off x="3129393" y="2436875"/>
            <a:ext cx="490800" cy="538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000"/>
              <a:buNone/>
              <a:defRPr sz="2000" b="0">
                <a:solidFill>
                  <a:schemeClr val="lt1"/>
                </a:solidFill>
              </a:defRPr>
            </a:lvl2pPr>
            <a:lvl3pPr lvl="2" algn="ctr">
              <a:lnSpc>
                <a:spcPct val="100000"/>
              </a:lnSpc>
              <a:spcBef>
                <a:spcPts val="0"/>
              </a:spcBef>
              <a:spcAft>
                <a:spcPts val="0"/>
              </a:spcAft>
              <a:buClr>
                <a:schemeClr val="lt1"/>
              </a:buClr>
              <a:buSzPts val="2000"/>
              <a:buNone/>
              <a:defRPr sz="2000" b="0">
                <a:solidFill>
                  <a:schemeClr val="lt1"/>
                </a:solidFill>
              </a:defRPr>
            </a:lvl3pPr>
            <a:lvl4pPr lvl="3" algn="ctr">
              <a:lnSpc>
                <a:spcPct val="100000"/>
              </a:lnSpc>
              <a:spcBef>
                <a:spcPts val="0"/>
              </a:spcBef>
              <a:spcAft>
                <a:spcPts val="0"/>
              </a:spcAft>
              <a:buClr>
                <a:schemeClr val="lt1"/>
              </a:buClr>
              <a:buSzPts val="2000"/>
              <a:buNone/>
              <a:defRPr sz="2000" b="0">
                <a:solidFill>
                  <a:schemeClr val="lt1"/>
                </a:solidFill>
              </a:defRPr>
            </a:lvl4pPr>
            <a:lvl5pPr lvl="4" algn="ctr">
              <a:lnSpc>
                <a:spcPct val="100000"/>
              </a:lnSpc>
              <a:spcBef>
                <a:spcPts val="0"/>
              </a:spcBef>
              <a:spcAft>
                <a:spcPts val="0"/>
              </a:spcAft>
              <a:buClr>
                <a:schemeClr val="lt1"/>
              </a:buClr>
              <a:buSzPts val="2000"/>
              <a:buNone/>
              <a:defRPr sz="2000" b="0">
                <a:solidFill>
                  <a:schemeClr val="lt1"/>
                </a:solidFill>
              </a:defRPr>
            </a:lvl5pPr>
            <a:lvl6pPr lvl="5" algn="ctr">
              <a:lnSpc>
                <a:spcPct val="100000"/>
              </a:lnSpc>
              <a:spcBef>
                <a:spcPts val="0"/>
              </a:spcBef>
              <a:spcAft>
                <a:spcPts val="0"/>
              </a:spcAft>
              <a:buClr>
                <a:schemeClr val="lt1"/>
              </a:buClr>
              <a:buSzPts val="2000"/>
              <a:buNone/>
              <a:defRPr sz="2000" b="0">
                <a:solidFill>
                  <a:schemeClr val="lt1"/>
                </a:solidFill>
              </a:defRPr>
            </a:lvl6pPr>
            <a:lvl7pPr lvl="6" algn="ctr">
              <a:lnSpc>
                <a:spcPct val="100000"/>
              </a:lnSpc>
              <a:spcBef>
                <a:spcPts val="0"/>
              </a:spcBef>
              <a:spcAft>
                <a:spcPts val="0"/>
              </a:spcAft>
              <a:buClr>
                <a:schemeClr val="lt1"/>
              </a:buClr>
              <a:buSzPts val="2000"/>
              <a:buNone/>
              <a:defRPr sz="2000" b="0">
                <a:solidFill>
                  <a:schemeClr val="lt1"/>
                </a:solidFill>
              </a:defRPr>
            </a:lvl7pPr>
            <a:lvl8pPr lvl="7" algn="ctr">
              <a:lnSpc>
                <a:spcPct val="100000"/>
              </a:lnSpc>
              <a:spcBef>
                <a:spcPts val="0"/>
              </a:spcBef>
              <a:spcAft>
                <a:spcPts val="0"/>
              </a:spcAft>
              <a:buClr>
                <a:schemeClr val="lt1"/>
              </a:buClr>
              <a:buSzPts val="2000"/>
              <a:buNone/>
              <a:defRPr sz="2000" b="0">
                <a:solidFill>
                  <a:schemeClr val="lt1"/>
                </a:solidFill>
              </a:defRPr>
            </a:lvl8pPr>
            <a:lvl9pPr lvl="8" algn="ctr">
              <a:lnSpc>
                <a:spcPct val="100000"/>
              </a:lnSpc>
              <a:spcBef>
                <a:spcPts val="0"/>
              </a:spcBef>
              <a:spcAft>
                <a:spcPts val="0"/>
              </a:spcAft>
              <a:buClr>
                <a:schemeClr val="lt1"/>
              </a:buClr>
              <a:buSzPts val="2000"/>
              <a:buNone/>
              <a:defRPr sz="2000" b="0">
                <a:solidFill>
                  <a:schemeClr val="lt1"/>
                </a:solidFill>
              </a:defRPr>
            </a:lvl9pPr>
          </a:lstStyle>
          <a:p>
            <a:endParaRPr/>
          </a:p>
        </p:txBody>
      </p:sp>
      <p:sp>
        <p:nvSpPr>
          <p:cNvPr id="35" name="Google Shape;35;p36"/>
          <p:cNvSpPr txBox="1">
            <a:spLocks noGrp="1"/>
          </p:cNvSpPr>
          <p:nvPr>
            <p:ph type="title" idx="15"/>
          </p:nvPr>
        </p:nvSpPr>
        <p:spPr>
          <a:xfrm>
            <a:off x="3128925" y="3728991"/>
            <a:ext cx="491400" cy="539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000"/>
              <a:buNone/>
              <a:defRPr sz="2000" b="0">
                <a:solidFill>
                  <a:schemeClr val="lt1"/>
                </a:solidFill>
              </a:defRPr>
            </a:lvl2pPr>
            <a:lvl3pPr lvl="2" algn="ctr">
              <a:lnSpc>
                <a:spcPct val="100000"/>
              </a:lnSpc>
              <a:spcBef>
                <a:spcPts val="0"/>
              </a:spcBef>
              <a:spcAft>
                <a:spcPts val="0"/>
              </a:spcAft>
              <a:buClr>
                <a:schemeClr val="lt1"/>
              </a:buClr>
              <a:buSzPts val="2000"/>
              <a:buNone/>
              <a:defRPr sz="2000" b="0">
                <a:solidFill>
                  <a:schemeClr val="lt1"/>
                </a:solidFill>
              </a:defRPr>
            </a:lvl3pPr>
            <a:lvl4pPr lvl="3" algn="ctr">
              <a:lnSpc>
                <a:spcPct val="100000"/>
              </a:lnSpc>
              <a:spcBef>
                <a:spcPts val="0"/>
              </a:spcBef>
              <a:spcAft>
                <a:spcPts val="0"/>
              </a:spcAft>
              <a:buClr>
                <a:schemeClr val="lt1"/>
              </a:buClr>
              <a:buSzPts val="2000"/>
              <a:buNone/>
              <a:defRPr sz="2000" b="0">
                <a:solidFill>
                  <a:schemeClr val="lt1"/>
                </a:solidFill>
              </a:defRPr>
            </a:lvl4pPr>
            <a:lvl5pPr lvl="4" algn="ctr">
              <a:lnSpc>
                <a:spcPct val="100000"/>
              </a:lnSpc>
              <a:spcBef>
                <a:spcPts val="0"/>
              </a:spcBef>
              <a:spcAft>
                <a:spcPts val="0"/>
              </a:spcAft>
              <a:buClr>
                <a:schemeClr val="lt1"/>
              </a:buClr>
              <a:buSzPts val="2000"/>
              <a:buNone/>
              <a:defRPr sz="2000" b="0">
                <a:solidFill>
                  <a:schemeClr val="lt1"/>
                </a:solidFill>
              </a:defRPr>
            </a:lvl5pPr>
            <a:lvl6pPr lvl="5" algn="ctr">
              <a:lnSpc>
                <a:spcPct val="100000"/>
              </a:lnSpc>
              <a:spcBef>
                <a:spcPts val="0"/>
              </a:spcBef>
              <a:spcAft>
                <a:spcPts val="0"/>
              </a:spcAft>
              <a:buClr>
                <a:schemeClr val="lt1"/>
              </a:buClr>
              <a:buSzPts val="2000"/>
              <a:buNone/>
              <a:defRPr sz="2000" b="0">
                <a:solidFill>
                  <a:schemeClr val="lt1"/>
                </a:solidFill>
              </a:defRPr>
            </a:lvl6pPr>
            <a:lvl7pPr lvl="6" algn="ctr">
              <a:lnSpc>
                <a:spcPct val="100000"/>
              </a:lnSpc>
              <a:spcBef>
                <a:spcPts val="0"/>
              </a:spcBef>
              <a:spcAft>
                <a:spcPts val="0"/>
              </a:spcAft>
              <a:buClr>
                <a:schemeClr val="lt1"/>
              </a:buClr>
              <a:buSzPts val="2000"/>
              <a:buNone/>
              <a:defRPr sz="2000" b="0">
                <a:solidFill>
                  <a:schemeClr val="lt1"/>
                </a:solidFill>
              </a:defRPr>
            </a:lvl7pPr>
            <a:lvl8pPr lvl="7" algn="ctr">
              <a:lnSpc>
                <a:spcPct val="100000"/>
              </a:lnSpc>
              <a:spcBef>
                <a:spcPts val="0"/>
              </a:spcBef>
              <a:spcAft>
                <a:spcPts val="0"/>
              </a:spcAft>
              <a:buClr>
                <a:schemeClr val="lt1"/>
              </a:buClr>
              <a:buSzPts val="2000"/>
              <a:buNone/>
              <a:defRPr sz="2000" b="0">
                <a:solidFill>
                  <a:schemeClr val="lt1"/>
                </a:solidFill>
              </a:defRPr>
            </a:lvl8pPr>
            <a:lvl9pPr lvl="8" algn="ctr">
              <a:lnSpc>
                <a:spcPct val="100000"/>
              </a:lnSpc>
              <a:spcBef>
                <a:spcPts val="0"/>
              </a:spcBef>
              <a:spcAft>
                <a:spcPts val="0"/>
              </a:spcAft>
              <a:buClr>
                <a:schemeClr val="lt1"/>
              </a:buClr>
              <a:buSzPts val="2000"/>
              <a:buNone/>
              <a:defRPr sz="2000" b="0">
                <a:solidFill>
                  <a:schemeClr val="lt1"/>
                </a:solidFill>
              </a:defRPr>
            </a:lvl9pPr>
          </a:lstStyle>
          <a:p>
            <a:endParaRPr/>
          </a:p>
        </p:txBody>
      </p:sp>
      <p:sp>
        <p:nvSpPr>
          <p:cNvPr id="36" name="Google Shape;36;p36"/>
          <p:cNvSpPr txBox="1">
            <a:spLocks noGrp="1"/>
          </p:cNvSpPr>
          <p:nvPr>
            <p:ph type="title" idx="16"/>
          </p:nvPr>
        </p:nvSpPr>
        <p:spPr>
          <a:xfrm>
            <a:off x="6356910" y="3083188"/>
            <a:ext cx="491400" cy="539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2000"/>
              <a:buNone/>
              <a:defRPr sz="2000">
                <a:solidFill>
                  <a:schemeClr val="lt1"/>
                </a:solidFill>
              </a:defRPr>
            </a:lvl1pPr>
            <a:lvl2pPr lvl="1" algn="l">
              <a:lnSpc>
                <a:spcPct val="100000"/>
              </a:lnSpc>
              <a:spcBef>
                <a:spcPts val="0"/>
              </a:spcBef>
              <a:spcAft>
                <a:spcPts val="0"/>
              </a:spcAft>
              <a:buClr>
                <a:schemeClr val="lt1"/>
              </a:buClr>
              <a:buSzPts val="2000"/>
              <a:buNone/>
              <a:defRPr sz="2000" b="0">
                <a:solidFill>
                  <a:schemeClr val="lt1"/>
                </a:solidFill>
              </a:defRPr>
            </a:lvl2pPr>
            <a:lvl3pPr lvl="2" algn="l">
              <a:lnSpc>
                <a:spcPct val="100000"/>
              </a:lnSpc>
              <a:spcBef>
                <a:spcPts val="0"/>
              </a:spcBef>
              <a:spcAft>
                <a:spcPts val="0"/>
              </a:spcAft>
              <a:buClr>
                <a:schemeClr val="lt1"/>
              </a:buClr>
              <a:buSzPts val="2000"/>
              <a:buNone/>
              <a:defRPr sz="2000" b="0">
                <a:solidFill>
                  <a:schemeClr val="lt1"/>
                </a:solidFill>
              </a:defRPr>
            </a:lvl3pPr>
            <a:lvl4pPr lvl="3" algn="l">
              <a:lnSpc>
                <a:spcPct val="100000"/>
              </a:lnSpc>
              <a:spcBef>
                <a:spcPts val="0"/>
              </a:spcBef>
              <a:spcAft>
                <a:spcPts val="0"/>
              </a:spcAft>
              <a:buClr>
                <a:schemeClr val="lt1"/>
              </a:buClr>
              <a:buSzPts val="2000"/>
              <a:buNone/>
              <a:defRPr sz="2000" b="0">
                <a:solidFill>
                  <a:schemeClr val="lt1"/>
                </a:solidFill>
              </a:defRPr>
            </a:lvl4pPr>
            <a:lvl5pPr lvl="4" algn="l">
              <a:lnSpc>
                <a:spcPct val="100000"/>
              </a:lnSpc>
              <a:spcBef>
                <a:spcPts val="0"/>
              </a:spcBef>
              <a:spcAft>
                <a:spcPts val="0"/>
              </a:spcAft>
              <a:buClr>
                <a:schemeClr val="lt1"/>
              </a:buClr>
              <a:buSzPts val="2000"/>
              <a:buNone/>
              <a:defRPr sz="2000" b="0">
                <a:solidFill>
                  <a:schemeClr val="lt1"/>
                </a:solidFill>
              </a:defRPr>
            </a:lvl5pPr>
            <a:lvl6pPr lvl="5" algn="l">
              <a:lnSpc>
                <a:spcPct val="100000"/>
              </a:lnSpc>
              <a:spcBef>
                <a:spcPts val="0"/>
              </a:spcBef>
              <a:spcAft>
                <a:spcPts val="0"/>
              </a:spcAft>
              <a:buClr>
                <a:schemeClr val="lt1"/>
              </a:buClr>
              <a:buSzPts val="2000"/>
              <a:buNone/>
              <a:defRPr sz="2000" b="0">
                <a:solidFill>
                  <a:schemeClr val="lt1"/>
                </a:solidFill>
              </a:defRPr>
            </a:lvl6pPr>
            <a:lvl7pPr lvl="6" algn="l">
              <a:lnSpc>
                <a:spcPct val="100000"/>
              </a:lnSpc>
              <a:spcBef>
                <a:spcPts val="0"/>
              </a:spcBef>
              <a:spcAft>
                <a:spcPts val="0"/>
              </a:spcAft>
              <a:buClr>
                <a:schemeClr val="lt1"/>
              </a:buClr>
              <a:buSzPts val="2000"/>
              <a:buNone/>
              <a:defRPr sz="2000" b="0">
                <a:solidFill>
                  <a:schemeClr val="lt1"/>
                </a:solidFill>
              </a:defRPr>
            </a:lvl7pPr>
            <a:lvl8pPr lvl="7" algn="l">
              <a:lnSpc>
                <a:spcPct val="100000"/>
              </a:lnSpc>
              <a:spcBef>
                <a:spcPts val="0"/>
              </a:spcBef>
              <a:spcAft>
                <a:spcPts val="0"/>
              </a:spcAft>
              <a:buClr>
                <a:schemeClr val="lt1"/>
              </a:buClr>
              <a:buSzPts val="2000"/>
              <a:buNone/>
              <a:defRPr sz="2000" b="0">
                <a:solidFill>
                  <a:schemeClr val="lt1"/>
                </a:solidFill>
              </a:defRPr>
            </a:lvl8pPr>
            <a:lvl9pPr lvl="8" algn="l">
              <a:lnSpc>
                <a:spcPct val="100000"/>
              </a:lnSpc>
              <a:spcBef>
                <a:spcPts val="0"/>
              </a:spcBef>
              <a:spcAft>
                <a:spcPts val="0"/>
              </a:spcAft>
              <a:buClr>
                <a:schemeClr val="lt1"/>
              </a:buClr>
              <a:buSzPts val="2000"/>
              <a:buNone/>
              <a:defRPr sz="2000" b="0">
                <a:solidFill>
                  <a:schemeClr val="lt1"/>
                </a:solidFill>
              </a:defRPr>
            </a:lvl9pPr>
          </a:lstStyle>
          <a:p>
            <a:endParaRPr/>
          </a:p>
        </p:txBody>
      </p:sp>
      <p:sp>
        <p:nvSpPr>
          <p:cNvPr id="37" name="Google Shape;37;p36"/>
          <p:cNvSpPr txBox="1">
            <a:spLocks noGrp="1"/>
          </p:cNvSpPr>
          <p:nvPr>
            <p:ph type="title" idx="17"/>
          </p:nvPr>
        </p:nvSpPr>
        <p:spPr>
          <a:xfrm>
            <a:off x="6356898" y="3729260"/>
            <a:ext cx="491400" cy="539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2000"/>
              <a:buNone/>
              <a:defRPr sz="2000">
                <a:solidFill>
                  <a:schemeClr val="lt1"/>
                </a:solidFill>
              </a:defRPr>
            </a:lvl1pPr>
            <a:lvl2pPr lvl="1" algn="l">
              <a:lnSpc>
                <a:spcPct val="100000"/>
              </a:lnSpc>
              <a:spcBef>
                <a:spcPts val="0"/>
              </a:spcBef>
              <a:spcAft>
                <a:spcPts val="0"/>
              </a:spcAft>
              <a:buClr>
                <a:schemeClr val="lt1"/>
              </a:buClr>
              <a:buSzPts val="2000"/>
              <a:buNone/>
              <a:defRPr sz="2000" b="0">
                <a:solidFill>
                  <a:schemeClr val="lt1"/>
                </a:solidFill>
              </a:defRPr>
            </a:lvl2pPr>
            <a:lvl3pPr lvl="2" algn="l">
              <a:lnSpc>
                <a:spcPct val="100000"/>
              </a:lnSpc>
              <a:spcBef>
                <a:spcPts val="0"/>
              </a:spcBef>
              <a:spcAft>
                <a:spcPts val="0"/>
              </a:spcAft>
              <a:buClr>
                <a:schemeClr val="lt1"/>
              </a:buClr>
              <a:buSzPts val="2000"/>
              <a:buNone/>
              <a:defRPr sz="2000" b="0">
                <a:solidFill>
                  <a:schemeClr val="lt1"/>
                </a:solidFill>
              </a:defRPr>
            </a:lvl3pPr>
            <a:lvl4pPr lvl="3" algn="l">
              <a:lnSpc>
                <a:spcPct val="100000"/>
              </a:lnSpc>
              <a:spcBef>
                <a:spcPts val="0"/>
              </a:spcBef>
              <a:spcAft>
                <a:spcPts val="0"/>
              </a:spcAft>
              <a:buClr>
                <a:schemeClr val="lt1"/>
              </a:buClr>
              <a:buSzPts val="2000"/>
              <a:buNone/>
              <a:defRPr sz="2000" b="0">
                <a:solidFill>
                  <a:schemeClr val="lt1"/>
                </a:solidFill>
              </a:defRPr>
            </a:lvl4pPr>
            <a:lvl5pPr lvl="4" algn="l">
              <a:lnSpc>
                <a:spcPct val="100000"/>
              </a:lnSpc>
              <a:spcBef>
                <a:spcPts val="0"/>
              </a:spcBef>
              <a:spcAft>
                <a:spcPts val="0"/>
              </a:spcAft>
              <a:buClr>
                <a:schemeClr val="lt1"/>
              </a:buClr>
              <a:buSzPts val="2000"/>
              <a:buNone/>
              <a:defRPr sz="2000" b="0">
                <a:solidFill>
                  <a:schemeClr val="lt1"/>
                </a:solidFill>
              </a:defRPr>
            </a:lvl5pPr>
            <a:lvl6pPr lvl="5" algn="l">
              <a:lnSpc>
                <a:spcPct val="100000"/>
              </a:lnSpc>
              <a:spcBef>
                <a:spcPts val="0"/>
              </a:spcBef>
              <a:spcAft>
                <a:spcPts val="0"/>
              </a:spcAft>
              <a:buClr>
                <a:schemeClr val="lt1"/>
              </a:buClr>
              <a:buSzPts val="2000"/>
              <a:buNone/>
              <a:defRPr sz="2000" b="0">
                <a:solidFill>
                  <a:schemeClr val="lt1"/>
                </a:solidFill>
              </a:defRPr>
            </a:lvl6pPr>
            <a:lvl7pPr lvl="6" algn="l">
              <a:lnSpc>
                <a:spcPct val="100000"/>
              </a:lnSpc>
              <a:spcBef>
                <a:spcPts val="0"/>
              </a:spcBef>
              <a:spcAft>
                <a:spcPts val="0"/>
              </a:spcAft>
              <a:buClr>
                <a:schemeClr val="lt1"/>
              </a:buClr>
              <a:buSzPts val="2000"/>
              <a:buNone/>
              <a:defRPr sz="2000" b="0">
                <a:solidFill>
                  <a:schemeClr val="lt1"/>
                </a:solidFill>
              </a:defRPr>
            </a:lvl7pPr>
            <a:lvl8pPr lvl="7" algn="l">
              <a:lnSpc>
                <a:spcPct val="100000"/>
              </a:lnSpc>
              <a:spcBef>
                <a:spcPts val="0"/>
              </a:spcBef>
              <a:spcAft>
                <a:spcPts val="0"/>
              </a:spcAft>
              <a:buClr>
                <a:schemeClr val="lt1"/>
              </a:buClr>
              <a:buSzPts val="2000"/>
              <a:buNone/>
              <a:defRPr sz="2000" b="0">
                <a:solidFill>
                  <a:schemeClr val="lt1"/>
                </a:solidFill>
              </a:defRPr>
            </a:lvl8pPr>
            <a:lvl9pPr lvl="8" algn="l">
              <a:lnSpc>
                <a:spcPct val="100000"/>
              </a:lnSpc>
              <a:spcBef>
                <a:spcPts val="0"/>
              </a:spcBef>
              <a:spcAft>
                <a:spcPts val="0"/>
              </a:spcAft>
              <a:buClr>
                <a:schemeClr val="lt1"/>
              </a:buClr>
              <a:buSzPts val="2000"/>
              <a:buNone/>
              <a:defRPr sz="2000" b="0">
                <a:solidFill>
                  <a:schemeClr val="lt1"/>
                </a:solidFill>
              </a:defRPr>
            </a:lvl9pPr>
          </a:lstStyle>
          <a:p>
            <a:endParaRPr/>
          </a:p>
        </p:txBody>
      </p:sp>
      <p:sp>
        <p:nvSpPr>
          <p:cNvPr id="38" name="Google Shape;38;p36"/>
          <p:cNvSpPr txBox="1">
            <a:spLocks noGrp="1"/>
          </p:cNvSpPr>
          <p:nvPr>
            <p:ph type="title" idx="18"/>
          </p:nvPr>
        </p:nvSpPr>
        <p:spPr>
          <a:xfrm>
            <a:off x="6356910" y="4375500"/>
            <a:ext cx="491400" cy="539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2000"/>
              <a:buNone/>
              <a:defRPr sz="2000">
                <a:solidFill>
                  <a:schemeClr val="lt1"/>
                </a:solidFill>
              </a:defRPr>
            </a:lvl1pPr>
            <a:lvl2pPr lvl="1" algn="l">
              <a:lnSpc>
                <a:spcPct val="100000"/>
              </a:lnSpc>
              <a:spcBef>
                <a:spcPts val="0"/>
              </a:spcBef>
              <a:spcAft>
                <a:spcPts val="0"/>
              </a:spcAft>
              <a:buClr>
                <a:schemeClr val="lt1"/>
              </a:buClr>
              <a:buSzPts val="2000"/>
              <a:buNone/>
              <a:defRPr sz="2000" b="0">
                <a:solidFill>
                  <a:schemeClr val="lt1"/>
                </a:solidFill>
              </a:defRPr>
            </a:lvl2pPr>
            <a:lvl3pPr lvl="2" algn="l">
              <a:lnSpc>
                <a:spcPct val="100000"/>
              </a:lnSpc>
              <a:spcBef>
                <a:spcPts val="0"/>
              </a:spcBef>
              <a:spcAft>
                <a:spcPts val="0"/>
              </a:spcAft>
              <a:buClr>
                <a:schemeClr val="lt1"/>
              </a:buClr>
              <a:buSzPts val="2000"/>
              <a:buNone/>
              <a:defRPr sz="2000" b="0">
                <a:solidFill>
                  <a:schemeClr val="lt1"/>
                </a:solidFill>
              </a:defRPr>
            </a:lvl3pPr>
            <a:lvl4pPr lvl="3" algn="l">
              <a:lnSpc>
                <a:spcPct val="100000"/>
              </a:lnSpc>
              <a:spcBef>
                <a:spcPts val="0"/>
              </a:spcBef>
              <a:spcAft>
                <a:spcPts val="0"/>
              </a:spcAft>
              <a:buClr>
                <a:schemeClr val="lt1"/>
              </a:buClr>
              <a:buSzPts val="2000"/>
              <a:buNone/>
              <a:defRPr sz="2000" b="0">
                <a:solidFill>
                  <a:schemeClr val="lt1"/>
                </a:solidFill>
              </a:defRPr>
            </a:lvl4pPr>
            <a:lvl5pPr lvl="4" algn="l">
              <a:lnSpc>
                <a:spcPct val="100000"/>
              </a:lnSpc>
              <a:spcBef>
                <a:spcPts val="0"/>
              </a:spcBef>
              <a:spcAft>
                <a:spcPts val="0"/>
              </a:spcAft>
              <a:buClr>
                <a:schemeClr val="lt1"/>
              </a:buClr>
              <a:buSzPts val="2000"/>
              <a:buNone/>
              <a:defRPr sz="2000" b="0">
                <a:solidFill>
                  <a:schemeClr val="lt1"/>
                </a:solidFill>
              </a:defRPr>
            </a:lvl5pPr>
            <a:lvl6pPr lvl="5" algn="l">
              <a:lnSpc>
                <a:spcPct val="100000"/>
              </a:lnSpc>
              <a:spcBef>
                <a:spcPts val="0"/>
              </a:spcBef>
              <a:spcAft>
                <a:spcPts val="0"/>
              </a:spcAft>
              <a:buClr>
                <a:schemeClr val="lt1"/>
              </a:buClr>
              <a:buSzPts val="2000"/>
              <a:buNone/>
              <a:defRPr sz="2000" b="0">
                <a:solidFill>
                  <a:schemeClr val="lt1"/>
                </a:solidFill>
              </a:defRPr>
            </a:lvl6pPr>
            <a:lvl7pPr lvl="6" algn="l">
              <a:lnSpc>
                <a:spcPct val="100000"/>
              </a:lnSpc>
              <a:spcBef>
                <a:spcPts val="0"/>
              </a:spcBef>
              <a:spcAft>
                <a:spcPts val="0"/>
              </a:spcAft>
              <a:buClr>
                <a:schemeClr val="lt1"/>
              </a:buClr>
              <a:buSzPts val="2000"/>
              <a:buNone/>
              <a:defRPr sz="2000" b="0">
                <a:solidFill>
                  <a:schemeClr val="lt1"/>
                </a:solidFill>
              </a:defRPr>
            </a:lvl7pPr>
            <a:lvl8pPr lvl="7" algn="l">
              <a:lnSpc>
                <a:spcPct val="100000"/>
              </a:lnSpc>
              <a:spcBef>
                <a:spcPts val="0"/>
              </a:spcBef>
              <a:spcAft>
                <a:spcPts val="0"/>
              </a:spcAft>
              <a:buClr>
                <a:schemeClr val="lt1"/>
              </a:buClr>
              <a:buSzPts val="2000"/>
              <a:buNone/>
              <a:defRPr sz="2000" b="0">
                <a:solidFill>
                  <a:schemeClr val="lt1"/>
                </a:solidFill>
              </a:defRPr>
            </a:lvl8pPr>
            <a:lvl9pPr lvl="8" algn="l">
              <a:lnSpc>
                <a:spcPct val="100000"/>
              </a:lnSpc>
              <a:spcBef>
                <a:spcPts val="0"/>
              </a:spcBef>
              <a:spcAft>
                <a:spcPts val="0"/>
              </a:spcAft>
              <a:buClr>
                <a:schemeClr val="lt1"/>
              </a:buClr>
              <a:buSzPts val="2000"/>
              <a:buNone/>
              <a:defRPr sz="2000" b="0">
                <a:solidFill>
                  <a:schemeClr val="lt1"/>
                </a:solidFill>
              </a:defRPr>
            </a:lvl9pPr>
          </a:lstStyle>
          <a:p>
            <a:endParaRPr/>
          </a:p>
        </p:txBody>
      </p:sp>
      <p:sp>
        <p:nvSpPr>
          <p:cNvPr id="39" name="Google Shape;39;p36"/>
          <p:cNvSpPr txBox="1">
            <a:spLocks noGrp="1"/>
          </p:cNvSpPr>
          <p:nvPr>
            <p:ph type="title" idx="19"/>
          </p:nvPr>
        </p:nvSpPr>
        <p:spPr>
          <a:xfrm>
            <a:off x="6356909" y="2436875"/>
            <a:ext cx="491400" cy="539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000"/>
              <a:buNone/>
              <a:defRPr sz="2000" b="0">
                <a:solidFill>
                  <a:schemeClr val="lt1"/>
                </a:solidFill>
              </a:defRPr>
            </a:lvl2pPr>
            <a:lvl3pPr lvl="2" algn="ctr">
              <a:lnSpc>
                <a:spcPct val="100000"/>
              </a:lnSpc>
              <a:spcBef>
                <a:spcPts val="0"/>
              </a:spcBef>
              <a:spcAft>
                <a:spcPts val="0"/>
              </a:spcAft>
              <a:buClr>
                <a:schemeClr val="lt1"/>
              </a:buClr>
              <a:buSzPts val="2000"/>
              <a:buNone/>
              <a:defRPr sz="2000" b="0">
                <a:solidFill>
                  <a:schemeClr val="lt1"/>
                </a:solidFill>
              </a:defRPr>
            </a:lvl3pPr>
            <a:lvl4pPr lvl="3" algn="ctr">
              <a:lnSpc>
                <a:spcPct val="100000"/>
              </a:lnSpc>
              <a:spcBef>
                <a:spcPts val="0"/>
              </a:spcBef>
              <a:spcAft>
                <a:spcPts val="0"/>
              </a:spcAft>
              <a:buClr>
                <a:schemeClr val="lt1"/>
              </a:buClr>
              <a:buSzPts val="2000"/>
              <a:buNone/>
              <a:defRPr sz="2000" b="0">
                <a:solidFill>
                  <a:schemeClr val="lt1"/>
                </a:solidFill>
              </a:defRPr>
            </a:lvl4pPr>
            <a:lvl5pPr lvl="4" algn="ctr">
              <a:lnSpc>
                <a:spcPct val="100000"/>
              </a:lnSpc>
              <a:spcBef>
                <a:spcPts val="0"/>
              </a:spcBef>
              <a:spcAft>
                <a:spcPts val="0"/>
              </a:spcAft>
              <a:buClr>
                <a:schemeClr val="lt1"/>
              </a:buClr>
              <a:buSzPts val="2000"/>
              <a:buNone/>
              <a:defRPr sz="2000" b="0">
                <a:solidFill>
                  <a:schemeClr val="lt1"/>
                </a:solidFill>
              </a:defRPr>
            </a:lvl5pPr>
            <a:lvl6pPr lvl="5" algn="ctr">
              <a:lnSpc>
                <a:spcPct val="100000"/>
              </a:lnSpc>
              <a:spcBef>
                <a:spcPts val="0"/>
              </a:spcBef>
              <a:spcAft>
                <a:spcPts val="0"/>
              </a:spcAft>
              <a:buClr>
                <a:schemeClr val="lt1"/>
              </a:buClr>
              <a:buSzPts val="2000"/>
              <a:buNone/>
              <a:defRPr sz="2000" b="0">
                <a:solidFill>
                  <a:schemeClr val="lt1"/>
                </a:solidFill>
              </a:defRPr>
            </a:lvl6pPr>
            <a:lvl7pPr lvl="6" algn="ctr">
              <a:lnSpc>
                <a:spcPct val="100000"/>
              </a:lnSpc>
              <a:spcBef>
                <a:spcPts val="0"/>
              </a:spcBef>
              <a:spcAft>
                <a:spcPts val="0"/>
              </a:spcAft>
              <a:buClr>
                <a:schemeClr val="lt1"/>
              </a:buClr>
              <a:buSzPts val="2000"/>
              <a:buNone/>
              <a:defRPr sz="2000" b="0">
                <a:solidFill>
                  <a:schemeClr val="lt1"/>
                </a:solidFill>
              </a:defRPr>
            </a:lvl7pPr>
            <a:lvl8pPr lvl="7" algn="ctr">
              <a:lnSpc>
                <a:spcPct val="100000"/>
              </a:lnSpc>
              <a:spcBef>
                <a:spcPts val="0"/>
              </a:spcBef>
              <a:spcAft>
                <a:spcPts val="0"/>
              </a:spcAft>
              <a:buClr>
                <a:schemeClr val="lt1"/>
              </a:buClr>
              <a:buSzPts val="2000"/>
              <a:buNone/>
              <a:defRPr sz="2000" b="0">
                <a:solidFill>
                  <a:schemeClr val="lt1"/>
                </a:solidFill>
              </a:defRPr>
            </a:lvl8pPr>
            <a:lvl9pPr lvl="8" algn="ctr">
              <a:lnSpc>
                <a:spcPct val="100000"/>
              </a:lnSpc>
              <a:spcBef>
                <a:spcPts val="0"/>
              </a:spcBef>
              <a:spcAft>
                <a:spcPts val="0"/>
              </a:spcAft>
              <a:buClr>
                <a:schemeClr val="lt1"/>
              </a:buClr>
              <a:buSzPts val="2000"/>
              <a:buNone/>
              <a:defRPr sz="2000" b="0">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40"/>
        <p:cNvGrpSpPr/>
        <p:nvPr/>
      </p:nvGrpSpPr>
      <p:grpSpPr>
        <a:xfrm>
          <a:off x="0" y="0"/>
          <a:ext cx="0" cy="0"/>
          <a:chOff x="0" y="0"/>
          <a:chExt cx="0" cy="0"/>
        </a:xfrm>
      </p:grpSpPr>
      <p:sp>
        <p:nvSpPr>
          <p:cNvPr id="41" name="Google Shape;41;p37"/>
          <p:cNvSpPr txBox="1">
            <a:spLocks noGrp="1"/>
          </p:cNvSpPr>
          <p:nvPr>
            <p:ph type="title"/>
          </p:nvPr>
        </p:nvSpPr>
        <p:spPr>
          <a:xfrm>
            <a:off x="602838" y="1199250"/>
            <a:ext cx="3735900" cy="1645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6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2" name="Google Shape;42;p37"/>
          <p:cNvSpPr txBox="1">
            <a:spLocks noGrp="1"/>
          </p:cNvSpPr>
          <p:nvPr>
            <p:ph type="subTitle" idx="1"/>
          </p:nvPr>
        </p:nvSpPr>
        <p:spPr>
          <a:xfrm>
            <a:off x="4711025" y="2951025"/>
            <a:ext cx="4204800" cy="1719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Char char="●"/>
              <a:defRPr sz="1200"/>
            </a:lvl1pPr>
            <a:lvl2pPr lvl="1" algn="ctr">
              <a:lnSpc>
                <a:spcPct val="100000"/>
              </a:lnSpc>
              <a:spcBef>
                <a:spcPts val="0"/>
              </a:spcBef>
              <a:spcAft>
                <a:spcPts val="0"/>
              </a:spcAft>
              <a:buSzPts val="1200"/>
              <a:buChar char="○"/>
              <a:defRPr/>
            </a:lvl2pPr>
            <a:lvl3pPr lvl="2" algn="ctr">
              <a:lnSpc>
                <a:spcPct val="100000"/>
              </a:lnSpc>
              <a:spcBef>
                <a:spcPts val="0"/>
              </a:spcBef>
              <a:spcAft>
                <a:spcPts val="0"/>
              </a:spcAft>
              <a:buSzPts val="1200"/>
              <a:buChar char="■"/>
              <a:defRPr/>
            </a:lvl3pPr>
            <a:lvl4pPr lvl="3" algn="ctr">
              <a:lnSpc>
                <a:spcPct val="100000"/>
              </a:lnSpc>
              <a:spcBef>
                <a:spcPts val="0"/>
              </a:spcBef>
              <a:spcAft>
                <a:spcPts val="0"/>
              </a:spcAft>
              <a:buSzPts val="1200"/>
              <a:buChar char="●"/>
              <a:defRPr/>
            </a:lvl4pPr>
            <a:lvl5pPr lvl="4" algn="ctr">
              <a:lnSpc>
                <a:spcPct val="100000"/>
              </a:lnSpc>
              <a:spcBef>
                <a:spcPts val="0"/>
              </a:spcBef>
              <a:spcAft>
                <a:spcPts val="0"/>
              </a:spcAft>
              <a:buSzPts val="1200"/>
              <a:buChar char="○"/>
              <a:defRPr/>
            </a:lvl5pPr>
            <a:lvl6pPr lvl="5" algn="ctr">
              <a:lnSpc>
                <a:spcPct val="100000"/>
              </a:lnSpc>
              <a:spcBef>
                <a:spcPts val="0"/>
              </a:spcBef>
              <a:spcAft>
                <a:spcPts val="0"/>
              </a:spcAft>
              <a:buSzPts val="1200"/>
              <a:buChar char="■"/>
              <a:defRPr/>
            </a:lvl6pPr>
            <a:lvl7pPr lvl="6" algn="ctr">
              <a:lnSpc>
                <a:spcPct val="100000"/>
              </a:lnSpc>
              <a:spcBef>
                <a:spcPts val="0"/>
              </a:spcBef>
              <a:spcAft>
                <a:spcPts val="0"/>
              </a:spcAft>
              <a:buSzPts val="1200"/>
              <a:buChar char="●"/>
              <a:defRPr/>
            </a:lvl7pPr>
            <a:lvl8pPr lvl="7" algn="ctr">
              <a:lnSpc>
                <a:spcPct val="100000"/>
              </a:lnSpc>
              <a:spcBef>
                <a:spcPts val="0"/>
              </a:spcBef>
              <a:spcAft>
                <a:spcPts val="0"/>
              </a:spcAft>
              <a:buSzPts val="1200"/>
              <a:buChar char="○"/>
              <a:defRPr/>
            </a:lvl8pPr>
            <a:lvl9pPr lvl="8" algn="ctr">
              <a:lnSpc>
                <a:spcPct val="100000"/>
              </a:lnSpc>
              <a:spcBef>
                <a:spcPts val="0"/>
              </a:spcBef>
              <a:spcAft>
                <a:spcPts val="0"/>
              </a:spcAft>
              <a:buSzPts val="1200"/>
              <a:buChar char="■"/>
              <a:defRPr/>
            </a:lvl9pPr>
          </a:lstStyle>
          <a:p>
            <a:endParaRPr/>
          </a:p>
        </p:txBody>
      </p:sp>
      <p:grpSp>
        <p:nvGrpSpPr>
          <p:cNvPr id="43" name="Google Shape;43;p37"/>
          <p:cNvGrpSpPr/>
          <p:nvPr/>
        </p:nvGrpSpPr>
        <p:grpSpPr>
          <a:xfrm>
            <a:off x="602839" y="-94200"/>
            <a:ext cx="8844936" cy="5331900"/>
            <a:chOff x="602839" y="-94200"/>
            <a:chExt cx="8844936" cy="5331900"/>
          </a:xfrm>
        </p:grpSpPr>
        <p:cxnSp>
          <p:nvCxnSpPr>
            <p:cNvPr id="44" name="Google Shape;44;p37"/>
            <p:cNvCxnSpPr/>
            <p:nvPr/>
          </p:nvCxnSpPr>
          <p:spPr>
            <a:xfrm>
              <a:off x="602839" y="-94200"/>
              <a:ext cx="0" cy="5331900"/>
            </a:xfrm>
            <a:prstGeom prst="straightConnector1">
              <a:avLst/>
            </a:prstGeom>
            <a:noFill/>
            <a:ln w="9525" cap="flat" cmpd="sng">
              <a:solidFill>
                <a:schemeClr val="dk1"/>
              </a:solidFill>
              <a:prstDash val="solid"/>
              <a:round/>
              <a:headEnd type="none" w="sm" len="sm"/>
              <a:tailEnd type="none" w="sm" len="sm"/>
            </a:ln>
          </p:spPr>
        </p:cxnSp>
        <p:cxnSp>
          <p:nvCxnSpPr>
            <p:cNvPr id="45" name="Google Shape;45;p37"/>
            <p:cNvCxnSpPr/>
            <p:nvPr/>
          </p:nvCxnSpPr>
          <p:spPr>
            <a:xfrm rot="10800000">
              <a:off x="604975" y="845525"/>
              <a:ext cx="8842800" cy="0"/>
            </a:xfrm>
            <a:prstGeom prst="straightConnector1">
              <a:avLst/>
            </a:prstGeom>
            <a:noFill/>
            <a:ln w="9525" cap="flat" cmpd="sng">
              <a:solidFill>
                <a:schemeClr val="dk1"/>
              </a:solidFill>
              <a:prstDash val="solid"/>
              <a:round/>
              <a:headEnd type="none" w="sm" len="sm"/>
              <a:tailEnd type="none" w="sm" len="sm"/>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6"/>
        <p:cNvGrpSpPr/>
        <p:nvPr/>
      </p:nvGrpSpPr>
      <p:grpSpPr>
        <a:xfrm>
          <a:off x="0" y="0"/>
          <a:ext cx="0" cy="0"/>
          <a:chOff x="0" y="0"/>
          <a:chExt cx="0" cy="0"/>
        </a:xfrm>
      </p:grpSpPr>
      <p:sp>
        <p:nvSpPr>
          <p:cNvPr id="47" name="Google Shape;47;p38"/>
          <p:cNvSpPr txBox="1">
            <a:spLocks noGrp="1"/>
          </p:cNvSpPr>
          <p:nvPr>
            <p:ph type="title"/>
          </p:nvPr>
        </p:nvSpPr>
        <p:spPr>
          <a:xfrm>
            <a:off x="6045300" y="3403500"/>
            <a:ext cx="2870100" cy="1511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600"/>
              <a:buNone/>
              <a:defRPr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48" name="Google Shape;48;p38"/>
          <p:cNvSpPr txBox="1">
            <a:spLocks noGrp="1"/>
          </p:cNvSpPr>
          <p:nvPr>
            <p:ph type="title" idx="2"/>
          </p:nvPr>
        </p:nvSpPr>
        <p:spPr>
          <a:xfrm>
            <a:off x="1647825" y="1218875"/>
            <a:ext cx="1652100" cy="915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6000"/>
              <a:buNone/>
              <a:defRPr sz="6000" b="0"/>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grpSp>
        <p:nvGrpSpPr>
          <p:cNvPr id="49" name="Google Shape;49;p38"/>
          <p:cNvGrpSpPr/>
          <p:nvPr/>
        </p:nvGrpSpPr>
        <p:grpSpPr>
          <a:xfrm>
            <a:off x="1335700" y="-94200"/>
            <a:ext cx="8682900" cy="5331900"/>
            <a:chOff x="1335700" y="-94200"/>
            <a:chExt cx="8682900" cy="5331900"/>
          </a:xfrm>
        </p:grpSpPr>
        <p:cxnSp>
          <p:nvCxnSpPr>
            <p:cNvPr id="50" name="Google Shape;50;p38"/>
            <p:cNvCxnSpPr/>
            <p:nvPr/>
          </p:nvCxnSpPr>
          <p:spPr>
            <a:xfrm>
              <a:off x="1335700" y="-94200"/>
              <a:ext cx="0" cy="5331900"/>
            </a:xfrm>
            <a:prstGeom prst="straightConnector1">
              <a:avLst/>
            </a:prstGeom>
            <a:noFill/>
            <a:ln w="9525" cap="flat" cmpd="sng">
              <a:solidFill>
                <a:schemeClr val="dk1"/>
              </a:solidFill>
              <a:prstDash val="solid"/>
              <a:round/>
              <a:headEnd type="none" w="sm" len="sm"/>
              <a:tailEnd type="none" w="sm" len="sm"/>
            </a:ln>
          </p:spPr>
        </p:cxnSp>
        <p:cxnSp>
          <p:nvCxnSpPr>
            <p:cNvPr id="51" name="Google Shape;51;p38"/>
            <p:cNvCxnSpPr/>
            <p:nvPr/>
          </p:nvCxnSpPr>
          <p:spPr>
            <a:xfrm rot="10800000">
              <a:off x="1335700" y="845525"/>
              <a:ext cx="8682900" cy="0"/>
            </a:xfrm>
            <a:prstGeom prst="straightConnector1">
              <a:avLst/>
            </a:prstGeom>
            <a:noFill/>
            <a:ln w="9525" cap="flat" cmpd="sng">
              <a:solidFill>
                <a:schemeClr val="dk1"/>
              </a:solidFill>
              <a:prstDash val="solid"/>
              <a:round/>
              <a:headEnd type="none" w="sm" len="sm"/>
              <a:tailEnd type="none" w="sm" len="sm"/>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ONE_COLUMN_TEXT_1">
    <p:bg>
      <p:bgPr>
        <a:solidFill>
          <a:schemeClr val="accent1"/>
        </a:solidFill>
        <a:effectLst/>
      </p:bgPr>
    </p:bg>
    <p:spTree>
      <p:nvGrpSpPr>
        <p:cNvPr id="1" name="Shape 52"/>
        <p:cNvGrpSpPr/>
        <p:nvPr/>
      </p:nvGrpSpPr>
      <p:grpSpPr>
        <a:xfrm>
          <a:off x="0" y="0"/>
          <a:ext cx="0" cy="0"/>
          <a:chOff x="0" y="0"/>
          <a:chExt cx="0" cy="0"/>
        </a:xfrm>
      </p:grpSpPr>
      <p:sp>
        <p:nvSpPr>
          <p:cNvPr id="53" name="Google Shape;53;p39"/>
          <p:cNvSpPr txBox="1">
            <a:spLocks noGrp="1"/>
          </p:cNvSpPr>
          <p:nvPr>
            <p:ph type="title"/>
          </p:nvPr>
        </p:nvSpPr>
        <p:spPr>
          <a:xfrm>
            <a:off x="235375" y="1760325"/>
            <a:ext cx="2751000" cy="109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Clr>
                <a:schemeClr val="lt1"/>
              </a:buClr>
              <a:buSzPts val="3500"/>
              <a:buNone/>
              <a:defRPr>
                <a:solidFill>
                  <a:schemeClr val="lt1"/>
                </a:solidFill>
              </a:defRPr>
            </a:lvl2pPr>
            <a:lvl3pPr lvl="2" algn="l">
              <a:lnSpc>
                <a:spcPct val="100000"/>
              </a:lnSpc>
              <a:spcBef>
                <a:spcPts val="0"/>
              </a:spcBef>
              <a:spcAft>
                <a:spcPts val="0"/>
              </a:spcAft>
              <a:buClr>
                <a:schemeClr val="lt1"/>
              </a:buClr>
              <a:buSzPts val="3500"/>
              <a:buNone/>
              <a:defRPr>
                <a:solidFill>
                  <a:schemeClr val="lt1"/>
                </a:solidFill>
              </a:defRPr>
            </a:lvl3pPr>
            <a:lvl4pPr lvl="3" algn="l">
              <a:lnSpc>
                <a:spcPct val="100000"/>
              </a:lnSpc>
              <a:spcBef>
                <a:spcPts val="0"/>
              </a:spcBef>
              <a:spcAft>
                <a:spcPts val="0"/>
              </a:spcAft>
              <a:buClr>
                <a:schemeClr val="lt1"/>
              </a:buClr>
              <a:buSzPts val="3500"/>
              <a:buNone/>
              <a:defRPr>
                <a:solidFill>
                  <a:schemeClr val="lt1"/>
                </a:solidFill>
              </a:defRPr>
            </a:lvl4pPr>
            <a:lvl5pPr lvl="4" algn="l">
              <a:lnSpc>
                <a:spcPct val="100000"/>
              </a:lnSpc>
              <a:spcBef>
                <a:spcPts val="0"/>
              </a:spcBef>
              <a:spcAft>
                <a:spcPts val="0"/>
              </a:spcAft>
              <a:buClr>
                <a:schemeClr val="lt1"/>
              </a:buClr>
              <a:buSzPts val="3500"/>
              <a:buNone/>
              <a:defRPr>
                <a:solidFill>
                  <a:schemeClr val="lt1"/>
                </a:solidFill>
              </a:defRPr>
            </a:lvl5pPr>
            <a:lvl6pPr lvl="5" algn="l">
              <a:lnSpc>
                <a:spcPct val="100000"/>
              </a:lnSpc>
              <a:spcBef>
                <a:spcPts val="0"/>
              </a:spcBef>
              <a:spcAft>
                <a:spcPts val="0"/>
              </a:spcAft>
              <a:buClr>
                <a:schemeClr val="lt1"/>
              </a:buClr>
              <a:buSzPts val="3500"/>
              <a:buNone/>
              <a:defRPr>
                <a:solidFill>
                  <a:schemeClr val="lt1"/>
                </a:solidFill>
              </a:defRPr>
            </a:lvl6pPr>
            <a:lvl7pPr lvl="6" algn="l">
              <a:lnSpc>
                <a:spcPct val="100000"/>
              </a:lnSpc>
              <a:spcBef>
                <a:spcPts val="0"/>
              </a:spcBef>
              <a:spcAft>
                <a:spcPts val="0"/>
              </a:spcAft>
              <a:buClr>
                <a:schemeClr val="lt1"/>
              </a:buClr>
              <a:buSzPts val="3500"/>
              <a:buNone/>
              <a:defRPr>
                <a:solidFill>
                  <a:schemeClr val="lt1"/>
                </a:solidFill>
              </a:defRPr>
            </a:lvl7pPr>
            <a:lvl8pPr lvl="7" algn="l">
              <a:lnSpc>
                <a:spcPct val="100000"/>
              </a:lnSpc>
              <a:spcBef>
                <a:spcPts val="0"/>
              </a:spcBef>
              <a:spcAft>
                <a:spcPts val="0"/>
              </a:spcAft>
              <a:buClr>
                <a:schemeClr val="lt1"/>
              </a:buClr>
              <a:buSzPts val="3500"/>
              <a:buNone/>
              <a:defRPr>
                <a:solidFill>
                  <a:schemeClr val="lt1"/>
                </a:solidFill>
              </a:defRPr>
            </a:lvl8pPr>
            <a:lvl9pPr lvl="8" algn="l">
              <a:lnSpc>
                <a:spcPct val="100000"/>
              </a:lnSpc>
              <a:spcBef>
                <a:spcPts val="0"/>
              </a:spcBef>
              <a:spcAft>
                <a:spcPts val="0"/>
              </a:spcAft>
              <a:buClr>
                <a:schemeClr val="lt1"/>
              </a:buClr>
              <a:buSzPts val="3500"/>
              <a:buNone/>
              <a:defRPr>
                <a:solidFill>
                  <a:schemeClr val="lt1"/>
                </a:solidFill>
              </a:defRPr>
            </a:lvl9pPr>
          </a:lstStyle>
          <a:p>
            <a:endParaRPr/>
          </a:p>
        </p:txBody>
      </p:sp>
      <p:sp>
        <p:nvSpPr>
          <p:cNvPr id="54" name="Google Shape;54;p39"/>
          <p:cNvSpPr txBox="1">
            <a:spLocks noGrp="1"/>
          </p:cNvSpPr>
          <p:nvPr>
            <p:ph type="subTitle" idx="1"/>
          </p:nvPr>
        </p:nvSpPr>
        <p:spPr>
          <a:xfrm>
            <a:off x="923650" y="3006000"/>
            <a:ext cx="4294800" cy="1908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600"/>
              <a:buFont typeface="Open Sans Light"/>
              <a:buChar char="●"/>
              <a:defRPr>
                <a:solidFill>
                  <a:schemeClr val="lt1"/>
                </a:solidFill>
              </a:defRPr>
            </a:lvl1pPr>
            <a:lvl2pPr lvl="1" algn="ctr">
              <a:lnSpc>
                <a:spcPct val="100000"/>
              </a:lnSpc>
              <a:spcBef>
                <a:spcPts val="0"/>
              </a:spcBef>
              <a:spcAft>
                <a:spcPts val="0"/>
              </a:spcAft>
              <a:buClr>
                <a:schemeClr val="lt1"/>
              </a:buClr>
              <a:buSzPts val="1600"/>
              <a:buFont typeface="Nunito Light"/>
              <a:buChar char="○"/>
              <a:defRPr>
                <a:solidFill>
                  <a:schemeClr val="lt1"/>
                </a:solidFill>
              </a:defRPr>
            </a:lvl2pPr>
            <a:lvl3pPr lvl="2" algn="ctr">
              <a:lnSpc>
                <a:spcPct val="100000"/>
              </a:lnSpc>
              <a:spcBef>
                <a:spcPts val="0"/>
              </a:spcBef>
              <a:spcAft>
                <a:spcPts val="0"/>
              </a:spcAft>
              <a:buClr>
                <a:schemeClr val="lt1"/>
              </a:buClr>
              <a:buSzPts val="1500"/>
              <a:buFont typeface="Nunito Light"/>
              <a:buChar char="■"/>
              <a:defRPr>
                <a:solidFill>
                  <a:schemeClr val="lt1"/>
                </a:solidFill>
              </a:defRPr>
            </a:lvl3pPr>
            <a:lvl4pPr lvl="3" algn="ctr">
              <a:lnSpc>
                <a:spcPct val="100000"/>
              </a:lnSpc>
              <a:spcBef>
                <a:spcPts val="0"/>
              </a:spcBef>
              <a:spcAft>
                <a:spcPts val="0"/>
              </a:spcAft>
              <a:buClr>
                <a:schemeClr val="lt1"/>
              </a:buClr>
              <a:buSzPts val="1500"/>
              <a:buFont typeface="Nunito Light"/>
              <a:buChar char="●"/>
              <a:defRPr>
                <a:solidFill>
                  <a:schemeClr val="lt1"/>
                </a:solidFill>
              </a:defRPr>
            </a:lvl4pPr>
            <a:lvl5pPr lvl="4" algn="ctr">
              <a:lnSpc>
                <a:spcPct val="100000"/>
              </a:lnSpc>
              <a:spcBef>
                <a:spcPts val="0"/>
              </a:spcBef>
              <a:spcAft>
                <a:spcPts val="0"/>
              </a:spcAft>
              <a:buClr>
                <a:schemeClr val="lt1"/>
              </a:buClr>
              <a:buSzPts val="1200"/>
              <a:buFont typeface="Nunito Light"/>
              <a:buChar char="○"/>
              <a:defRPr>
                <a:solidFill>
                  <a:schemeClr val="lt1"/>
                </a:solidFill>
              </a:defRPr>
            </a:lvl5pPr>
            <a:lvl6pPr lvl="5" algn="ctr">
              <a:lnSpc>
                <a:spcPct val="100000"/>
              </a:lnSpc>
              <a:spcBef>
                <a:spcPts val="0"/>
              </a:spcBef>
              <a:spcAft>
                <a:spcPts val="0"/>
              </a:spcAft>
              <a:buClr>
                <a:schemeClr val="lt1"/>
              </a:buClr>
              <a:buSzPts val="1200"/>
              <a:buFont typeface="Nunito Light"/>
              <a:buChar char="■"/>
              <a:defRPr>
                <a:solidFill>
                  <a:schemeClr val="lt1"/>
                </a:solidFill>
              </a:defRPr>
            </a:lvl6pPr>
            <a:lvl7pPr lvl="6" algn="ctr">
              <a:lnSpc>
                <a:spcPct val="100000"/>
              </a:lnSpc>
              <a:spcBef>
                <a:spcPts val="0"/>
              </a:spcBef>
              <a:spcAft>
                <a:spcPts val="0"/>
              </a:spcAft>
              <a:buClr>
                <a:schemeClr val="lt1"/>
              </a:buClr>
              <a:buSzPts val="1300"/>
              <a:buFont typeface="Nunito Light"/>
              <a:buChar char="●"/>
              <a:defRPr>
                <a:solidFill>
                  <a:schemeClr val="lt1"/>
                </a:solidFill>
              </a:defRPr>
            </a:lvl7pPr>
            <a:lvl8pPr lvl="7" algn="ctr">
              <a:lnSpc>
                <a:spcPct val="100000"/>
              </a:lnSpc>
              <a:spcBef>
                <a:spcPts val="0"/>
              </a:spcBef>
              <a:spcAft>
                <a:spcPts val="0"/>
              </a:spcAft>
              <a:buClr>
                <a:schemeClr val="lt1"/>
              </a:buClr>
              <a:buSzPts val="1300"/>
              <a:buFont typeface="Nunito Light"/>
              <a:buChar char="○"/>
              <a:defRPr>
                <a:solidFill>
                  <a:schemeClr val="lt1"/>
                </a:solidFill>
              </a:defRPr>
            </a:lvl8pPr>
            <a:lvl9pPr lvl="8" algn="ctr">
              <a:lnSpc>
                <a:spcPct val="100000"/>
              </a:lnSpc>
              <a:spcBef>
                <a:spcPts val="0"/>
              </a:spcBef>
              <a:spcAft>
                <a:spcPts val="0"/>
              </a:spcAft>
              <a:buClr>
                <a:schemeClr val="lt1"/>
              </a:buClr>
              <a:buSzPts val="1200"/>
              <a:buFont typeface="Nunito Light"/>
              <a:buChar char="■"/>
              <a:defRPr>
                <a:solidFill>
                  <a:schemeClr val="lt1"/>
                </a:solidFill>
              </a:defRPr>
            </a:lvl9pPr>
          </a:lstStyle>
          <a:p>
            <a:endParaRPr/>
          </a:p>
        </p:txBody>
      </p:sp>
      <p:sp>
        <p:nvSpPr>
          <p:cNvPr id="55" name="Google Shape;55;p39"/>
          <p:cNvSpPr>
            <a:spLocks noGrp="1"/>
          </p:cNvSpPr>
          <p:nvPr>
            <p:ph type="pic" idx="2"/>
          </p:nvPr>
        </p:nvSpPr>
        <p:spPr>
          <a:xfrm flipH="1">
            <a:off x="5666363" y="1236968"/>
            <a:ext cx="1743900" cy="2594700"/>
          </a:xfrm>
          <a:prstGeom prst="rect">
            <a:avLst/>
          </a:prstGeom>
          <a:noFill/>
          <a:ln>
            <a:noFill/>
          </a:ln>
        </p:spPr>
      </p:sp>
      <p:grpSp>
        <p:nvGrpSpPr>
          <p:cNvPr id="56" name="Google Shape;56;p39"/>
          <p:cNvGrpSpPr/>
          <p:nvPr/>
        </p:nvGrpSpPr>
        <p:grpSpPr>
          <a:xfrm>
            <a:off x="-874600" y="-94200"/>
            <a:ext cx="8682900" cy="5331900"/>
            <a:chOff x="-874600" y="-94200"/>
            <a:chExt cx="8682900" cy="5331900"/>
          </a:xfrm>
        </p:grpSpPr>
        <p:cxnSp>
          <p:nvCxnSpPr>
            <p:cNvPr id="57" name="Google Shape;57;p39"/>
            <p:cNvCxnSpPr/>
            <p:nvPr/>
          </p:nvCxnSpPr>
          <p:spPr>
            <a:xfrm>
              <a:off x="7808300" y="-94200"/>
              <a:ext cx="0" cy="5331900"/>
            </a:xfrm>
            <a:prstGeom prst="straightConnector1">
              <a:avLst/>
            </a:prstGeom>
            <a:noFill/>
            <a:ln w="9525" cap="flat" cmpd="sng">
              <a:solidFill>
                <a:schemeClr val="lt1"/>
              </a:solidFill>
              <a:prstDash val="solid"/>
              <a:round/>
              <a:headEnd type="none" w="sm" len="sm"/>
              <a:tailEnd type="none" w="sm" len="sm"/>
            </a:ln>
          </p:spPr>
        </p:cxnSp>
        <p:cxnSp>
          <p:nvCxnSpPr>
            <p:cNvPr id="58" name="Google Shape;58;p39"/>
            <p:cNvCxnSpPr/>
            <p:nvPr/>
          </p:nvCxnSpPr>
          <p:spPr>
            <a:xfrm>
              <a:off x="-874600" y="845525"/>
              <a:ext cx="8682900" cy="0"/>
            </a:xfrm>
            <a:prstGeom prst="straightConnector1">
              <a:avLst/>
            </a:prstGeom>
            <a:noFill/>
            <a:ln w="9525" cap="flat" cmpd="sng">
              <a:solidFill>
                <a:schemeClr val="lt1"/>
              </a:solidFill>
              <a:prstDash val="solid"/>
              <a:round/>
              <a:headEnd type="none" w="sm" len="sm"/>
              <a:tailEnd type="none" w="sm" len="sm"/>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9"/>
        <p:cNvGrpSpPr/>
        <p:nvPr/>
      </p:nvGrpSpPr>
      <p:grpSpPr>
        <a:xfrm>
          <a:off x="0" y="0"/>
          <a:ext cx="0" cy="0"/>
          <a:chOff x="0" y="0"/>
          <a:chExt cx="0" cy="0"/>
        </a:xfrm>
      </p:grpSpPr>
      <p:grpSp>
        <p:nvGrpSpPr>
          <p:cNvPr id="60" name="Google Shape;60;p40"/>
          <p:cNvGrpSpPr/>
          <p:nvPr/>
        </p:nvGrpSpPr>
        <p:grpSpPr>
          <a:xfrm>
            <a:off x="602839" y="-94200"/>
            <a:ext cx="8844936" cy="5331900"/>
            <a:chOff x="602839" y="-94200"/>
            <a:chExt cx="8844936" cy="5331900"/>
          </a:xfrm>
        </p:grpSpPr>
        <p:cxnSp>
          <p:nvCxnSpPr>
            <p:cNvPr id="61" name="Google Shape;61;p40"/>
            <p:cNvCxnSpPr/>
            <p:nvPr/>
          </p:nvCxnSpPr>
          <p:spPr>
            <a:xfrm>
              <a:off x="602839" y="-94200"/>
              <a:ext cx="0" cy="5331900"/>
            </a:xfrm>
            <a:prstGeom prst="straightConnector1">
              <a:avLst/>
            </a:prstGeom>
            <a:noFill/>
            <a:ln w="9525" cap="flat" cmpd="sng">
              <a:solidFill>
                <a:schemeClr val="dk1"/>
              </a:solidFill>
              <a:prstDash val="solid"/>
              <a:round/>
              <a:headEnd type="none" w="sm" len="sm"/>
              <a:tailEnd type="none" w="sm" len="sm"/>
            </a:ln>
          </p:spPr>
        </p:cxnSp>
        <p:cxnSp>
          <p:nvCxnSpPr>
            <p:cNvPr id="62" name="Google Shape;62;p40"/>
            <p:cNvCxnSpPr/>
            <p:nvPr/>
          </p:nvCxnSpPr>
          <p:spPr>
            <a:xfrm rot="10800000">
              <a:off x="604975" y="616925"/>
              <a:ext cx="8842800" cy="0"/>
            </a:xfrm>
            <a:prstGeom prst="straightConnector1">
              <a:avLst/>
            </a:prstGeom>
            <a:noFill/>
            <a:ln w="9525" cap="flat" cmpd="sng">
              <a:solidFill>
                <a:schemeClr val="dk1"/>
              </a:solidFill>
              <a:prstDash val="solid"/>
              <a:round/>
              <a:headEnd type="none" w="sm" len="sm"/>
              <a:tailEnd type="none" w="sm" len="sm"/>
            </a:ln>
          </p:spPr>
        </p:cxnSp>
      </p:grpSp>
      <p:sp>
        <p:nvSpPr>
          <p:cNvPr id="63" name="Google Shape;63;p40"/>
          <p:cNvSpPr txBox="1">
            <a:spLocks noGrp="1"/>
          </p:cNvSpPr>
          <p:nvPr>
            <p:ph type="title"/>
          </p:nvPr>
        </p:nvSpPr>
        <p:spPr>
          <a:xfrm>
            <a:off x="1028600" y="845525"/>
            <a:ext cx="6066300" cy="15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64" name="Google Shape;64;p40"/>
          <p:cNvSpPr txBox="1">
            <a:spLocks noGrp="1"/>
          </p:cNvSpPr>
          <p:nvPr>
            <p:ph type="subTitle" idx="1"/>
          </p:nvPr>
        </p:nvSpPr>
        <p:spPr>
          <a:xfrm>
            <a:off x="1028605" y="3105291"/>
            <a:ext cx="2112300" cy="180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Raleway"/>
              <a:buNone/>
              <a:defRPr sz="1200"/>
            </a:lvl1pPr>
            <a:lvl2pPr lvl="1" algn="ctr">
              <a:lnSpc>
                <a:spcPct val="100000"/>
              </a:lnSpc>
              <a:spcBef>
                <a:spcPts val="0"/>
              </a:spcBef>
              <a:spcAft>
                <a:spcPts val="0"/>
              </a:spcAft>
              <a:buSzPts val="1200"/>
              <a:buFont typeface="Raleway"/>
              <a:buNone/>
              <a:defRPr>
                <a:latin typeface="Raleway"/>
                <a:ea typeface="Raleway"/>
                <a:cs typeface="Raleway"/>
                <a:sym typeface="Raleway"/>
              </a:defRPr>
            </a:lvl2pPr>
            <a:lvl3pPr lvl="2" algn="ctr">
              <a:lnSpc>
                <a:spcPct val="100000"/>
              </a:lnSpc>
              <a:spcBef>
                <a:spcPts val="0"/>
              </a:spcBef>
              <a:spcAft>
                <a:spcPts val="0"/>
              </a:spcAft>
              <a:buSzPts val="1200"/>
              <a:buFont typeface="Raleway"/>
              <a:buNone/>
              <a:defRPr>
                <a:latin typeface="Raleway"/>
                <a:ea typeface="Raleway"/>
                <a:cs typeface="Raleway"/>
                <a:sym typeface="Raleway"/>
              </a:defRPr>
            </a:lvl3pPr>
            <a:lvl4pPr lvl="3" algn="ctr">
              <a:lnSpc>
                <a:spcPct val="100000"/>
              </a:lnSpc>
              <a:spcBef>
                <a:spcPts val="0"/>
              </a:spcBef>
              <a:spcAft>
                <a:spcPts val="0"/>
              </a:spcAft>
              <a:buSzPts val="1200"/>
              <a:buFont typeface="Raleway"/>
              <a:buNone/>
              <a:defRPr>
                <a:latin typeface="Raleway"/>
                <a:ea typeface="Raleway"/>
                <a:cs typeface="Raleway"/>
                <a:sym typeface="Raleway"/>
              </a:defRPr>
            </a:lvl4pPr>
            <a:lvl5pPr lvl="4" algn="ctr">
              <a:lnSpc>
                <a:spcPct val="100000"/>
              </a:lnSpc>
              <a:spcBef>
                <a:spcPts val="0"/>
              </a:spcBef>
              <a:spcAft>
                <a:spcPts val="0"/>
              </a:spcAft>
              <a:buSzPts val="1200"/>
              <a:buFont typeface="Raleway"/>
              <a:buNone/>
              <a:defRPr>
                <a:latin typeface="Raleway"/>
                <a:ea typeface="Raleway"/>
                <a:cs typeface="Raleway"/>
                <a:sym typeface="Raleway"/>
              </a:defRPr>
            </a:lvl5pPr>
            <a:lvl6pPr lvl="5" algn="ctr">
              <a:lnSpc>
                <a:spcPct val="100000"/>
              </a:lnSpc>
              <a:spcBef>
                <a:spcPts val="0"/>
              </a:spcBef>
              <a:spcAft>
                <a:spcPts val="0"/>
              </a:spcAft>
              <a:buSzPts val="1200"/>
              <a:buFont typeface="Raleway"/>
              <a:buNone/>
              <a:defRPr>
                <a:latin typeface="Raleway"/>
                <a:ea typeface="Raleway"/>
                <a:cs typeface="Raleway"/>
                <a:sym typeface="Raleway"/>
              </a:defRPr>
            </a:lvl6pPr>
            <a:lvl7pPr lvl="6" algn="ctr">
              <a:lnSpc>
                <a:spcPct val="100000"/>
              </a:lnSpc>
              <a:spcBef>
                <a:spcPts val="0"/>
              </a:spcBef>
              <a:spcAft>
                <a:spcPts val="0"/>
              </a:spcAft>
              <a:buSzPts val="1200"/>
              <a:buFont typeface="Raleway"/>
              <a:buNone/>
              <a:defRPr>
                <a:latin typeface="Raleway"/>
                <a:ea typeface="Raleway"/>
                <a:cs typeface="Raleway"/>
                <a:sym typeface="Raleway"/>
              </a:defRPr>
            </a:lvl7pPr>
            <a:lvl8pPr lvl="7" algn="ctr">
              <a:lnSpc>
                <a:spcPct val="100000"/>
              </a:lnSpc>
              <a:spcBef>
                <a:spcPts val="0"/>
              </a:spcBef>
              <a:spcAft>
                <a:spcPts val="0"/>
              </a:spcAft>
              <a:buSzPts val="1200"/>
              <a:buFont typeface="Raleway"/>
              <a:buNone/>
              <a:defRPr>
                <a:latin typeface="Raleway"/>
                <a:ea typeface="Raleway"/>
                <a:cs typeface="Raleway"/>
                <a:sym typeface="Raleway"/>
              </a:defRPr>
            </a:lvl8pPr>
            <a:lvl9pPr lvl="8" algn="ctr">
              <a:lnSpc>
                <a:spcPct val="100000"/>
              </a:lnSpc>
              <a:spcBef>
                <a:spcPts val="0"/>
              </a:spcBef>
              <a:spcAft>
                <a:spcPts val="0"/>
              </a:spcAft>
              <a:buSzPts val="1200"/>
              <a:buFont typeface="Raleway"/>
              <a:buNone/>
              <a:defRPr>
                <a:latin typeface="Raleway"/>
                <a:ea typeface="Raleway"/>
                <a:cs typeface="Raleway"/>
                <a:sym typeface="Raleway"/>
              </a:defRPr>
            </a:lvl9pPr>
          </a:lstStyle>
          <a:p>
            <a:endParaRPr/>
          </a:p>
        </p:txBody>
      </p:sp>
      <p:sp>
        <p:nvSpPr>
          <p:cNvPr id="65" name="Google Shape;65;p40"/>
          <p:cNvSpPr txBox="1">
            <a:spLocks noGrp="1"/>
          </p:cNvSpPr>
          <p:nvPr>
            <p:ph type="subTitle" idx="2"/>
          </p:nvPr>
        </p:nvSpPr>
        <p:spPr>
          <a:xfrm>
            <a:off x="1028600" y="2434925"/>
            <a:ext cx="2112300" cy="729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Raleway"/>
              <a:buNone/>
              <a:defRPr sz="1800" b="1">
                <a:solidFill>
                  <a:schemeClr val="dk2"/>
                </a:solidFill>
                <a:latin typeface="Darker Grotesque"/>
                <a:ea typeface="Darker Grotesque"/>
                <a:cs typeface="Darker Grotesque"/>
                <a:sym typeface="Darker Grotesque"/>
              </a:defRPr>
            </a:lvl1pPr>
            <a:lvl2pPr lvl="1" algn="ctr">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66" name="Google Shape;66;p40"/>
          <p:cNvSpPr txBox="1">
            <a:spLocks noGrp="1"/>
          </p:cNvSpPr>
          <p:nvPr>
            <p:ph type="subTitle" idx="3"/>
          </p:nvPr>
        </p:nvSpPr>
        <p:spPr>
          <a:xfrm>
            <a:off x="3580250" y="3105280"/>
            <a:ext cx="2112300" cy="180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Raleway"/>
              <a:buNone/>
              <a:defRPr sz="1200"/>
            </a:lvl1pPr>
            <a:lvl2pPr lvl="1" algn="ctr">
              <a:lnSpc>
                <a:spcPct val="100000"/>
              </a:lnSpc>
              <a:spcBef>
                <a:spcPts val="0"/>
              </a:spcBef>
              <a:spcAft>
                <a:spcPts val="0"/>
              </a:spcAft>
              <a:buSzPts val="1200"/>
              <a:buFont typeface="Raleway"/>
              <a:buNone/>
              <a:defRPr>
                <a:latin typeface="Raleway"/>
                <a:ea typeface="Raleway"/>
                <a:cs typeface="Raleway"/>
                <a:sym typeface="Raleway"/>
              </a:defRPr>
            </a:lvl2pPr>
            <a:lvl3pPr lvl="2" algn="ctr">
              <a:lnSpc>
                <a:spcPct val="100000"/>
              </a:lnSpc>
              <a:spcBef>
                <a:spcPts val="0"/>
              </a:spcBef>
              <a:spcAft>
                <a:spcPts val="0"/>
              </a:spcAft>
              <a:buSzPts val="1200"/>
              <a:buFont typeface="Raleway"/>
              <a:buNone/>
              <a:defRPr>
                <a:latin typeface="Raleway"/>
                <a:ea typeface="Raleway"/>
                <a:cs typeface="Raleway"/>
                <a:sym typeface="Raleway"/>
              </a:defRPr>
            </a:lvl3pPr>
            <a:lvl4pPr lvl="3" algn="ctr">
              <a:lnSpc>
                <a:spcPct val="100000"/>
              </a:lnSpc>
              <a:spcBef>
                <a:spcPts val="0"/>
              </a:spcBef>
              <a:spcAft>
                <a:spcPts val="0"/>
              </a:spcAft>
              <a:buSzPts val="1200"/>
              <a:buFont typeface="Raleway"/>
              <a:buNone/>
              <a:defRPr>
                <a:latin typeface="Raleway"/>
                <a:ea typeface="Raleway"/>
                <a:cs typeface="Raleway"/>
                <a:sym typeface="Raleway"/>
              </a:defRPr>
            </a:lvl4pPr>
            <a:lvl5pPr lvl="4" algn="ctr">
              <a:lnSpc>
                <a:spcPct val="100000"/>
              </a:lnSpc>
              <a:spcBef>
                <a:spcPts val="0"/>
              </a:spcBef>
              <a:spcAft>
                <a:spcPts val="0"/>
              </a:spcAft>
              <a:buSzPts val="1200"/>
              <a:buFont typeface="Raleway"/>
              <a:buNone/>
              <a:defRPr>
                <a:latin typeface="Raleway"/>
                <a:ea typeface="Raleway"/>
                <a:cs typeface="Raleway"/>
                <a:sym typeface="Raleway"/>
              </a:defRPr>
            </a:lvl5pPr>
            <a:lvl6pPr lvl="5" algn="ctr">
              <a:lnSpc>
                <a:spcPct val="100000"/>
              </a:lnSpc>
              <a:spcBef>
                <a:spcPts val="0"/>
              </a:spcBef>
              <a:spcAft>
                <a:spcPts val="0"/>
              </a:spcAft>
              <a:buSzPts val="1200"/>
              <a:buFont typeface="Raleway"/>
              <a:buNone/>
              <a:defRPr>
                <a:latin typeface="Raleway"/>
                <a:ea typeface="Raleway"/>
                <a:cs typeface="Raleway"/>
                <a:sym typeface="Raleway"/>
              </a:defRPr>
            </a:lvl6pPr>
            <a:lvl7pPr lvl="6" algn="ctr">
              <a:lnSpc>
                <a:spcPct val="100000"/>
              </a:lnSpc>
              <a:spcBef>
                <a:spcPts val="0"/>
              </a:spcBef>
              <a:spcAft>
                <a:spcPts val="0"/>
              </a:spcAft>
              <a:buSzPts val="1200"/>
              <a:buFont typeface="Raleway"/>
              <a:buNone/>
              <a:defRPr>
                <a:latin typeface="Raleway"/>
                <a:ea typeface="Raleway"/>
                <a:cs typeface="Raleway"/>
                <a:sym typeface="Raleway"/>
              </a:defRPr>
            </a:lvl7pPr>
            <a:lvl8pPr lvl="7" algn="ctr">
              <a:lnSpc>
                <a:spcPct val="100000"/>
              </a:lnSpc>
              <a:spcBef>
                <a:spcPts val="0"/>
              </a:spcBef>
              <a:spcAft>
                <a:spcPts val="0"/>
              </a:spcAft>
              <a:buSzPts val="1200"/>
              <a:buFont typeface="Raleway"/>
              <a:buNone/>
              <a:defRPr>
                <a:latin typeface="Raleway"/>
                <a:ea typeface="Raleway"/>
                <a:cs typeface="Raleway"/>
                <a:sym typeface="Raleway"/>
              </a:defRPr>
            </a:lvl8pPr>
            <a:lvl9pPr lvl="8" algn="ctr">
              <a:lnSpc>
                <a:spcPct val="100000"/>
              </a:lnSpc>
              <a:spcBef>
                <a:spcPts val="0"/>
              </a:spcBef>
              <a:spcAft>
                <a:spcPts val="0"/>
              </a:spcAft>
              <a:buSzPts val="1200"/>
              <a:buFont typeface="Raleway"/>
              <a:buNone/>
              <a:defRPr>
                <a:latin typeface="Raleway"/>
                <a:ea typeface="Raleway"/>
                <a:cs typeface="Raleway"/>
                <a:sym typeface="Raleway"/>
              </a:defRPr>
            </a:lvl9pPr>
          </a:lstStyle>
          <a:p>
            <a:endParaRPr/>
          </a:p>
        </p:txBody>
      </p:sp>
      <p:sp>
        <p:nvSpPr>
          <p:cNvPr id="67" name="Google Shape;67;p40"/>
          <p:cNvSpPr txBox="1">
            <a:spLocks noGrp="1"/>
          </p:cNvSpPr>
          <p:nvPr>
            <p:ph type="subTitle" idx="4"/>
          </p:nvPr>
        </p:nvSpPr>
        <p:spPr>
          <a:xfrm>
            <a:off x="3589225" y="2434925"/>
            <a:ext cx="2112300" cy="729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Raleway"/>
              <a:buNone/>
              <a:defRPr sz="1800" b="1">
                <a:solidFill>
                  <a:schemeClr val="dk2"/>
                </a:solidFill>
                <a:latin typeface="Darker Grotesque"/>
                <a:ea typeface="Darker Grotesque"/>
                <a:cs typeface="Darker Grotesque"/>
                <a:sym typeface="Darker Grotesque"/>
              </a:defRPr>
            </a:lvl1pPr>
            <a:lvl2pPr lvl="1" algn="ctr">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6">
    <p:bg>
      <p:bgPr>
        <a:solidFill>
          <a:schemeClr val="accent3"/>
        </a:solidFill>
        <a:effectLst/>
      </p:bgPr>
    </p:bg>
    <p:spTree>
      <p:nvGrpSpPr>
        <p:cNvPr id="1" name="Shape 68"/>
        <p:cNvGrpSpPr/>
        <p:nvPr/>
      </p:nvGrpSpPr>
      <p:grpSpPr>
        <a:xfrm>
          <a:off x="0" y="0"/>
          <a:ext cx="0" cy="0"/>
          <a:chOff x="0" y="0"/>
          <a:chExt cx="0" cy="0"/>
        </a:xfrm>
      </p:grpSpPr>
      <p:sp>
        <p:nvSpPr>
          <p:cNvPr id="69" name="Google Shape;69;p41"/>
          <p:cNvSpPr txBox="1">
            <a:spLocks noGrp="1"/>
          </p:cNvSpPr>
          <p:nvPr>
            <p:ph type="title"/>
          </p:nvPr>
        </p:nvSpPr>
        <p:spPr>
          <a:xfrm>
            <a:off x="228450" y="845525"/>
            <a:ext cx="7772700" cy="172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70" name="Google Shape;70;p41"/>
          <p:cNvSpPr txBox="1">
            <a:spLocks noGrp="1"/>
          </p:cNvSpPr>
          <p:nvPr>
            <p:ph type="subTitle" idx="1"/>
          </p:nvPr>
        </p:nvSpPr>
        <p:spPr>
          <a:xfrm>
            <a:off x="228450" y="3441225"/>
            <a:ext cx="2289000" cy="1473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2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71" name="Google Shape;71;p41"/>
          <p:cNvSpPr txBox="1">
            <a:spLocks noGrp="1"/>
          </p:cNvSpPr>
          <p:nvPr>
            <p:ph type="subTitle" idx="2"/>
          </p:nvPr>
        </p:nvSpPr>
        <p:spPr>
          <a:xfrm>
            <a:off x="2984000" y="3441225"/>
            <a:ext cx="2289000" cy="1473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2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72" name="Google Shape;72;p41"/>
          <p:cNvSpPr txBox="1">
            <a:spLocks noGrp="1"/>
          </p:cNvSpPr>
          <p:nvPr>
            <p:ph type="subTitle" idx="3"/>
          </p:nvPr>
        </p:nvSpPr>
        <p:spPr>
          <a:xfrm>
            <a:off x="5739550" y="3441225"/>
            <a:ext cx="2289000" cy="1473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2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grpSp>
        <p:nvGrpSpPr>
          <p:cNvPr id="73" name="Google Shape;73;p41"/>
          <p:cNvGrpSpPr/>
          <p:nvPr/>
        </p:nvGrpSpPr>
        <p:grpSpPr>
          <a:xfrm flipH="1">
            <a:off x="-303636" y="-94200"/>
            <a:ext cx="8844936" cy="5331900"/>
            <a:chOff x="602839" y="-94200"/>
            <a:chExt cx="8844936" cy="5331900"/>
          </a:xfrm>
        </p:grpSpPr>
        <p:cxnSp>
          <p:nvCxnSpPr>
            <p:cNvPr id="74" name="Google Shape;74;p41"/>
            <p:cNvCxnSpPr/>
            <p:nvPr/>
          </p:nvCxnSpPr>
          <p:spPr>
            <a:xfrm>
              <a:off x="602839" y="-94200"/>
              <a:ext cx="0" cy="5331900"/>
            </a:xfrm>
            <a:prstGeom prst="straightConnector1">
              <a:avLst/>
            </a:prstGeom>
            <a:noFill/>
            <a:ln w="9525" cap="flat" cmpd="sng">
              <a:solidFill>
                <a:schemeClr val="dk1"/>
              </a:solidFill>
              <a:prstDash val="solid"/>
              <a:round/>
              <a:headEnd type="none" w="sm" len="sm"/>
              <a:tailEnd type="none" w="sm" len="sm"/>
            </a:ln>
          </p:spPr>
        </p:cxnSp>
        <p:cxnSp>
          <p:nvCxnSpPr>
            <p:cNvPr id="75" name="Google Shape;75;p41"/>
            <p:cNvCxnSpPr/>
            <p:nvPr/>
          </p:nvCxnSpPr>
          <p:spPr>
            <a:xfrm rot="10800000">
              <a:off x="604975" y="616925"/>
              <a:ext cx="8842800" cy="0"/>
            </a:xfrm>
            <a:prstGeom prst="straightConnector1">
              <a:avLst/>
            </a:prstGeom>
            <a:noFill/>
            <a:ln w="9525" cap="flat" cmpd="sng">
              <a:solidFill>
                <a:schemeClr val="dk1"/>
              </a:solidFill>
              <a:prstDash val="solid"/>
              <a:round/>
              <a:headEnd type="none" w="sm" len="sm"/>
              <a:tailEnd type="none" w="sm" len="sm"/>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5">
    <p:bg>
      <p:bgPr>
        <a:solidFill>
          <a:schemeClr val="accent1"/>
        </a:solidFill>
        <a:effectLst/>
      </p:bgPr>
    </p:bg>
    <p:spTree>
      <p:nvGrpSpPr>
        <p:cNvPr id="1" name="Shape 76"/>
        <p:cNvGrpSpPr/>
        <p:nvPr/>
      </p:nvGrpSpPr>
      <p:grpSpPr>
        <a:xfrm>
          <a:off x="0" y="0"/>
          <a:ext cx="0" cy="0"/>
          <a:chOff x="0" y="0"/>
          <a:chExt cx="0" cy="0"/>
        </a:xfrm>
      </p:grpSpPr>
      <p:grpSp>
        <p:nvGrpSpPr>
          <p:cNvPr id="77" name="Google Shape;77;p42"/>
          <p:cNvGrpSpPr/>
          <p:nvPr/>
        </p:nvGrpSpPr>
        <p:grpSpPr>
          <a:xfrm>
            <a:off x="602839" y="-94200"/>
            <a:ext cx="8844936" cy="5331900"/>
            <a:chOff x="602839" y="-94200"/>
            <a:chExt cx="8844936" cy="5331900"/>
          </a:xfrm>
        </p:grpSpPr>
        <p:cxnSp>
          <p:nvCxnSpPr>
            <p:cNvPr id="78" name="Google Shape;78;p42"/>
            <p:cNvCxnSpPr/>
            <p:nvPr/>
          </p:nvCxnSpPr>
          <p:spPr>
            <a:xfrm>
              <a:off x="602839" y="-94200"/>
              <a:ext cx="0" cy="5331900"/>
            </a:xfrm>
            <a:prstGeom prst="straightConnector1">
              <a:avLst/>
            </a:prstGeom>
            <a:noFill/>
            <a:ln w="9525" cap="flat" cmpd="sng">
              <a:solidFill>
                <a:schemeClr val="lt1"/>
              </a:solidFill>
              <a:prstDash val="solid"/>
              <a:round/>
              <a:headEnd type="none" w="sm" len="sm"/>
              <a:tailEnd type="none" w="sm" len="sm"/>
            </a:ln>
          </p:spPr>
        </p:cxnSp>
        <p:cxnSp>
          <p:nvCxnSpPr>
            <p:cNvPr id="79" name="Google Shape;79;p42"/>
            <p:cNvCxnSpPr/>
            <p:nvPr/>
          </p:nvCxnSpPr>
          <p:spPr>
            <a:xfrm rot="10800000">
              <a:off x="604975" y="616925"/>
              <a:ext cx="8842800" cy="0"/>
            </a:xfrm>
            <a:prstGeom prst="straightConnector1">
              <a:avLst/>
            </a:prstGeom>
            <a:noFill/>
            <a:ln w="9525" cap="flat" cmpd="sng">
              <a:solidFill>
                <a:schemeClr val="lt1"/>
              </a:solidFill>
              <a:prstDash val="solid"/>
              <a:round/>
              <a:headEnd type="none" w="sm" len="sm"/>
              <a:tailEnd type="none" w="sm" len="sm"/>
            </a:ln>
          </p:spPr>
        </p:cxnSp>
      </p:grpSp>
      <p:sp>
        <p:nvSpPr>
          <p:cNvPr id="80" name="Google Shape;80;p42"/>
          <p:cNvSpPr txBox="1">
            <a:spLocks noGrp="1"/>
          </p:cNvSpPr>
          <p:nvPr>
            <p:ph type="title"/>
          </p:nvPr>
        </p:nvSpPr>
        <p:spPr>
          <a:xfrm>
            <a:off x="1028600" y="3874600"/>
            <a:ext cx="7704000" cy="1040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2600"/>
              <a:buNone/>
              <a:defRPr sz="2600">
                <a:solidFill>
                  <a:schemeClr val="lt1"/>
                </a:solidFill>
              </a:defRPr>
            </a:lvl1pPr>
            <a:lvl2pPr lvl="1" algn="l">
              <a:lnSpc>
                <a:spcPct val="100000"/>
              </a:lnSpc>
              <a:spcBef>
                <a:spcPts val="0"/>
              </a:spcBef>
              <a:spcAft>
                <a:spcPts val="0"/>
              </a:spcAft>
              <a:buClr>
                <a:schemeClr val="lt1"/>
              </a:buClr>
              <a:buSzPts val="3500"/>
              <a:buNone/>
              <a:defRPr>
                <a:solidFill>
                  <a:schemeClr val="lt1"/>
                </a:solidFill>
              </a:defRPr>
            </a:lvl2pPr>
            <a:lvl3pPr lvl="2" algn="l">
              <a:lnSpc>
                <a:spcPct val="100000"/>
              </a:lnSpc>
              <a:spcBef>
                <a:spcPts val="0"/>
              </a:spcBef>
              <a:spcAft>
                <a:spcPts val="0"/>
              </a:spcAft>
              <a:buClr>
                <a:schemeClr val="lt1"/>
              </a:buClr>
              <a:buSzPts val="3500"/>
              <a:buNone/>
              <a:defRPr>
                <a:solidFill>
                  <a:schemeClr val="lt1"/>
                </a:solidFill>
              </a:defRPr>
            </a:lvl3pPr>
            <a:lvl4pPr lvl="3" algn="l">
              <a:lnSpc>
                <a:spcPct val="100000"/>
              </a:lnSpc>
              <a:spcBef>
                <a:spcPts val="0"/>
              </a:spcBef>
              <a:spcAft>
                <a:spcPts val="0"/>
              </a:spcAft>
              <a:buClr>
                <a:schemeClr val="lt1"/>
              </a:buClr>
              <a:buSzPts val="3500"/>
              <a:buNone/>
              <a:defRPr>
                <a:solidFill>
                  <a:schemeClr val="lt1"/>
                </a:solidFill>
              </a:defRPr>
            </a:lvl4pPr>
            <a:lvl5pPr lvl="4" algn="l">
              <a:lnSpc>
                <a:spcPct val="100000"/>
              </a:lnSpc>
              <a:spcBef>
                <a:spcPts val="0"/>
              </a:spcBef>
              <a:spcAft>
                <a:spcPts val="0"/>
              </a:spcAft>
              <a:buClr>
                <a:schemeClr val="lt1"/>
              </a:buClr>
              <a:buSzPts val="3500"/>
              <a:buNone/>
              <a:defRPr>
                <a:solidFill>
                  <a:schemeClr val="lt1"/>
                </a:solidFill>
              </a:defRPr>
            </a:lvl5pPr>
            <a:lvl6pPr lvl="5" algn="l">
              <a:lnSpc>
                <a:spcPct val="100000"/>
              </a:lnSpc>
              <a:spcBef>
                <a:spcPts val="0"/>
              </a:spcBef>
              <a:spcAft>
                <a:spcPts val="0"/>
              </a:spcAft>
              <a:buClr>
                <a:schemeClr val="lt1"/>
              </a:buClr>
              <a:buSzPts val="3500"/>
              <a:buNone/>
              <a:defRPr>
                <a:solidFill>
                  <a:schemeClr val="lt1"/>
                </a:solidFill>
              </a:defRPr>
            </a:lvl6pPr>
            <a:lvl7pPr lvl="6" algn="l">
              <a:lnSpc>
                <a:spcPct val="100000"/>
              </a:lnSpc>
              <a:spcBef>
                <a:spcPts val="0"/>
              </a:spcBef>
              <a:spcAft>
                <a:spcPts val="0"/>
              </a:spcAft>
              <a:buClr>
                <a:schemeClr val="lt1"/>
              </a:buClr>
              <a:buSzPts val="3500"/>
              <a:buNone/>
              <a:defRPr>
                <a:solidFill>
                  <a:schemeClr val="lt1"/>
                </a:solidFill>
              </a:defRPr>
            </a:lvl7pPr>
            <a:lvl8pPr lvl="7" algn="l">
              <a:lnSpc>
                <a:spcPct val="100000"/>
              </a:lnSpc>
              <a:spcBef>
                <a:spcPts val="0"/>
              </a:spcBef>
              <a:spcAft>
                <a:spcPts val="0"/>
              </a:spcAft>
              <a:buClr>
                <a:schemeClr val="lt1"/>
              </a:buClr>
              <a:buSzPts val="3500"/>
              <a:buNone/>
              <a:defRPr>
                <a:solidFill>
                  <a:schemeClr val="lt1"/>
                </a:solidFill>
              </a:defRPr>
            </a:lvl8pPr>
            <a:lvl9pPr lvl="8" algn="l">
              <a:lnSpc>
                <a:spcPct val="100000"/>
              </a:lnSpc>
              <a:spcBef>
                <a:spcPts val="0"/>
              </a:spcBef>
              <a:spcAft>
                <a:spcPts val="0"/>
              </a:spcAft>
              <a:buClr>
                <a:schemeClr val="lt1"/>
              </a:buClr>
              <a:buSzPts val="3500"/>
              <a:buNone/>
              <a:defRPr>
                <a:solidFill>
                  <a:schemeClr val="lt1"/>
                </a:solidFill>
              </a:defRPr>
            </a:lvl9pPr>
          </a:lstStyle>
          <a:p>
            <a:endParaRPr/>
          </a:p>
        </p:txBody>
      </p:sp>
      <p:sp>
        <p:nvSpPr>
          <p:cNvPr id="81" name="Google Shape;81;p42"/>
          <p:cNvSpPr txBox="1">
            <a:spLocks noGrp="1"/>
          </p:cNvSpPr>
          <p:nvPr>
            <p:ph type="subTitle" idx="1"/>
          </p:nvPr>
        </p:nvSpPr>
        <p:spPr>
          <a:xfrm>
            <a:off x="1028600" y="2319450"/>
            <a:ext cx="1799400" cy="14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400"/>
              <a:buNone/>
              <a:defRPr sz="1200">
                <a:solidFill>
                  <a:schemeClr val="lt1"/>
                </a:solidFill>
              </a:defRPr>
            </a:lvl1pPr>
            <a:lvl2pPr lvl="1" algn="ctr">
              <a:lnSpc>
                <a:spcPct val="100000"/>
              </a:lnSpc>
              <a:spcBef>
                <a:spcPts val="0"/>
              </a:spcBef>
              <a:spcAft>
                <a:spcPts val="0"/>
              </a:spcAft>
              <a:buClr>
                <a:schemeClr val="lt1"/>
              </a:buClr>
              <a:buSzPts val="1200"/>
              <a:buNone/>
              <a:defRPr>
                <a:solidFill>
                  <a:schemeClr val="lt1"/>
                </a:solidFill>
              </a:defRPr>
            </a:lvl2pPr>
            <a:lvl3pPr lvl="2" algn="ctr">
              <a:lnSpc>
                <a:spcPct val="100000"/>
              </a:lnSpc>
              <a:spcBef>
                <a:spcPts val="0"/>
              </a:spcBef>
              <a:spcAft>
                <a:spcPts val="0"/>
              </a:spcAft>
              <a:buClr>
                <a:schemeClr val="lt1"/>
              </a:buClr>
              <a:buSzPts val="1200"/>
              <a:buNone/>
              <a:defRPr>
                <a:solidFill>
                  <a:schemeClr val="lt1"/>
                </a:solidFill>
              </a:defRPr>
            </a:lvl3pPr>
            <a:lvl4pPr lvl="3" algn="ctr">
              <a:lnSpc>
                <a:spcPct val="100000"/>
              </a:lnSpc>
              <a:spcBef>
                <a:spcPts val="0"/>
              </a:spcBef>
              <a:spcAft>
                <a:spcPts val="0"/>
              </a:spcAft>
              <a:buClr>
                <a:schemeClr val="lt1"/>
              </a:buClr>
              <a:buSzPts val="1200"/>
              <a:buNone/>
              <a:defRPr>
                <a:solidFill>
                  <a:schemeClr val="lt1"/>
                </a:solidFill>
              </a:defRPr>
            </a:lvl4pPr>
            <a:lvl5pPr lvl="4" algn="ctr">
              <a:lnSpc>
                <a:spcPct val="100000"/>
              </a:lnSpc>
              <a:spcBef>
                <a:spcPts val="0"/>
              </a:spcBef>
              <a:spcAft>
                <a:spcPts val="0"/>
              </a:spcAft>
              <a:buClr>
                <a:schemeClr val="lt1"/>
              </a:buClr>
              <a:buSzPts val="1200"/>
              <a:buNone/>
              <a:defRPr>
                <a:solidFill>
                  <a:schemeClr val="lt1"/>
                </a:solidFill>
              </a:defRPr>
            </a:lvl5pPr>
            <a:lvl6pPr lvl="5" algn="ctr">
              <a:lnSpc>
                <a:spcPct val="100000"/>
              </a:lnSpc>
              <a:spcBef>
                <a:spcPts val="0"/>
              </a:spcBef>
              <a:spcAft>
                <a:spcPts val="0"/>
              </a:spcAft>
              <a:buClr>
                <a:schemeClr val="lt1"/>
              </a:buClr>
              <a:buSzPts val="1200"/>
              <a:buNone/>
              <a:defRPr>
                <a:solidFill>
                  <a:schemeClr val="lt1"/>
                </a:solidFill>
              </a:defRPr>
            </a:lvl6pPr>
            <a:lvl7pPr lvl="6" algn="ctr">
              <a:lnSpc>
                <a:spcPct val="100000"/>
              </a:lnSpc>
              <a:spcBef>
                <a:spcPts val="0"/>
              </a:spcBef>
              <a:spcAft>
                <a:spcPts val="0"/>
              </a:spcAft>
              <a:buClr>
                <a:schemeClr val="lt1"/>
              </a:buClr>
              <a:buSzPts val="1200"/>
              <a:buNone/>
              <a:defRPr>
                <a:solidFill>
                  <a:schemeClr val="lt1"/>
                </a:solidFill>
              </a:defRPr>
            </a:lvl7pPr>
            <a:lvl8pPr lvl="7" algn="ctr">
              <a:lnSpc>
                <a:spcPct val="100000"/>
              </a:lnSpc>
              <a:spcBef>
                <a:spcPts val="0"/>
              </a:spcBef>
              <a:spcAft>
                <a:spcPts val="0"/>
              </a:spcAft>
              <a:buClr>
                <a:schemeClr val="lt1"/>
              </a:buClr>
              <a:buSzPts val="1200"/>
              <a:buNone/>
              <a:defRPr>
                <a:solidFill>
                  <a:schemeClr val="lt1"/>
                </a:solidFill>
              </a:defRPr>
            </a:lvl8pPr>
            <a:lvl9pPr lvl="8" algn="ctr">
              <a:lnSpc>
                <a:spcPct val="100000"/>
              </a:lnSpc>
              <a:spcBef>
                <a:spcPts val="0"/>
              </a:spcBef>
              <a:spcAft>
                <a:spcPts val="0"/>
              </a:spcAft>
              <a:buClr>
                <a:schemeClr val="lt1"/>
              </a:buClr>
              <a:buSzPts val="1200"/>
              <a:buNone/>
              <a:defRPr>
                <a:solidFill>
                  <a:schemeClr val="lt1"/>
                </a:solidFill>
              </a:defRPr>
            </a:lvl9pPr>
          </a:lstStyle>
          <a:p>
            <a:endParaRPr/>
          </a:p>
        </p:txBody>
      </p:sp>
      <p:sp>
        <p:nvSpPr>
          <p:cNvPr id="82" name="Google Shape;82;p42"/>
          <p:cNvSpPr txBox="1">
            <a:spLocks noGrp="1"/>
          </p:cNvSpPr>
          <p:nvPr>
            <p:ph type="subTitle" idx="2"/>
          </p:nvPr>
        </p:nvSpPr>
        <p:spPr>
          <a:xfrm>
            <a:off x="1028600" y="1430075"/>
            <a:ext cx="1799400" cy="889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2400"/>
              <a:buFont typeface="Darker Grotesque"/>
              <a:buNone/>
              <a:defRPr sz="1800" b="1">
                <a:solidFill>
                  <a:schemeClr val="lt1"/>
                </a:solidFill>
                <a:latin typeface="Darker Grotesque"/>
                <a:ea typeface="Darker Grotesque"/>
                <a:cs typeface="Darker Grotesque"/>
                <a:sym typeface="Darker Grotesque"/>
              </a:defRPr>
            </a:lvl1pPr>
            <a:lvl2pPr lvl="1"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2pPr>
            <a:lvl3pPr lvl="2"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3pPr>
            <a:lvl4pPr lvl="3"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4pPr>
            <a:lvl5pPr lvl="4"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5pPr>
            <a:lvl6pPr lvl="5"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6pPr>
            <a:lvl7pPr lvl="6"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7pPr>
            <a:lvl8pPr lvl="7"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8pPr>
            <a:lvl9pPr lvl="8"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9pPr>
          </a:lstStyle>
          <a:p>
            <a:endParaRPr/>
          </a:p>
        </p:txBody>
      </p:sp>
      <p:sp>
        <p:nvSpPr>
          <p:cNvPr id="83" name="Google Shape;83;p42"/>
          <p:cNvSpPr txBox="1">
            <a:spLocks noGrp="1"/>
          </p:cNvSpPr>
          <p:nvPr>
            <p:ph type="subTitle" idx="3"/>
          </p:nvPr>
        </p:nvSpPr>
        <p:spPr>
          <a:xfrm>
            <a:off x="3057833" y="2319450"/>
            <a:ext cx="1799400" cy="14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400"/>
              <a:buNone/>
              <a:defRPr sz="1200">
                <a:solidFill>
                  <a:schemeClr val="lt1"/>
                </a:solidFill>
              </a:defRPr>
            </a:lvl1pPr>
            <a:lvl2pPr lvl="1" algn="ctr">
              <a:lnSpc>
                <a:spcPct val="100000"/>
              </a:lnSpc>
              <a:spcBef>
                <a:spcPts val="0"/>
              </a:spcBef>
              <a:spcAft>
                <a:spcPts val="0"/>
              </a:spcAft>
              <a:buClr>
                <a:schemeClr val="lt1"/>
              </a:buClr>
              <a:buSzPts val="1200"/>
              <a:buNone/>
              <a:defRPr>
                <a:solidFill>
                  <a:schemeClr val="lt1"/>
                </a:solidFill>
              </a:defRPr>
            </a:lvl2pPr>
            <a:lvl3pPr lvl="2" algn="ctr">
              <a:lnSpc>
                <a:spcPct val="100000"/>
              </a:lnSpc>
              <a:spcBef>
                <a:spcPts val="0"/>
              </a:spcBef>
              <a:spcAft>
                <a:spcPts val="0"/>
              </a:spcAft>
              <a:buClr>
                <a:schemeClr val="lt1"/>
              </a:buClr>
              <a:buSzPts val="1200"/>
              <a:buNone/>
              <a:defRPr>
                <a:solidFill>
                  <a:schemeClr val="lt1"/>
                </a:solidFill>
              </a:defRPr>
            </a:lvl3pPr>
            <a:lvl4pPr lvl="3" algn="ctr">
              <a:lnSpc>
                <a:spcPct val="100000"/>
              </a:lnSpc>
              <a:spcBef>
                <a:spcPts val="0"/>
              </a:spcBef>
              <a:spcAft>
                <a:spcPts val="0"/>
              </a:spcAft>
              <a:buClr>
                <a:schemeClr val="lt1"/>
              </a:buClr>
              <a:buSzPts val="1200"/>
              <a:buNone/>
              <a:defRPr>
                <a:solidFill>
                  <a:schemeClr val="lt1"/>
                </a:solidFill>
              </a:defRPr>
            </a:lvl4pPr>
            <a:lvl5pPr lvl="4" algn="ctr">
              <a:lnSpc>
                <a:spcPct val="100000"/>
              </a:lnSpc>
              <a:spcBef>
                <a:spcPts val="0"/>
              </a:spcBef>
              <a:spcAft>
                <a:spcPts val="0"/>
              </a:spcAft>
              <a:buClr>
                <a:schemeClr val="lt1"/>
              </a:buClr>
              <a:buSzPts val="1200"/>
              <a:buNone/>
              <a:defRPr>
                <a:solidFill>
                  <a:schemeClr val="lt1"/>
                </a:solidFill>
              </a:defRPr>
            </a:lvl5pPr>
            <a:lvl6pPr lvl="5" algn="ctr">
              <a:lnSpc>
                <a:spcPct val="100000"/>
              </a:lnSpc>
              <a:spcBef>
                <a:spcPts val="0"/>
              </a:spcBef>
              <a:spcAft>
                <a:spcPts val="0"/>
              </a:spcAft>
              <a:buClr>
                <a:schemeClr val="lt1"/>
              </a:buClr>
              <a:buSzPts val="1200"/>
              <a:buNone/>
              <a:defRPr>
                <a:solidFill>
                  <a:schemeClr val="lt1"/>
                </a:solidFill>
              </a:defRPr>
            </a:lvl6pPr>
            <a:lvl7pPr lvl="6" algn="ctr">
              <a:lnSpc>
                <a:spcPct val="100000"/>
              </a:lnSpc>
              <a:spcBef>
                <a:spcPts val="0"/>
              </a:spcBef>
              <a:spcAft>
                <a:spcPts val="0"/>
              </a:spcAft>
              <a:buClr>
                <a:schemeClr val="lt1"/>
              </a:buClr>
              <a:buSzPts val="1200"/>
              <a:buNone/>
              <a:defRPr>
                <a:solidFill>
                  <a:schemeClr val="lt1"/>
                </a:solidFill>
              </a:defRPr>
            </a:lvl7pPr>
            <a:lvl8pPr lvl="7" algn="ctr">
              <a:lnSpc>
                <a:spcPct val="100000"/>
              </a:lnSpc>
              <a:spcBef>
                <a:spcPts val="0"/>
              </a:spcBef>
              <a:spcAft>
                <a:spcPts val="0"/>
              </a:spcAft>
              <a:buClr>
                <a:schemeClr val="lt1"/>
              </a:buClr>
              <a:buSzPts val="1200"/>
              <a:buNone/>
              <a:defRPr>
                <a:solidFill>
                  <a:schemeClr val="lt1"/>
                </a:solidFill>
              </a:defRPr>
            </a:lvl8pPr>
            <a:lvl9pPr lvl="8" algn="ctr">
              <a:lnSpc>
                <a:spcPct val="100000"/>
              </a:lnSpc>
              <a:spcBef>
                <a:spcPts val="0"/>
              </a:spcBef>
              <a:spcAft>
                <a:spcPts val="0"/>
              </a:spcAft>
              <a:buClr>
                <a:schemeClr val="lt1"/>
              </a:buClr>
              <a:buSzPts val="1200"/>
              <a:buNone/>
              <a:defRPr>
                <a:solidFill>
                  <a:schemeClr val="lt1"/>
                </a:solidFill>
              </a:defRPr>
            </a:lvl9pPr>
          </a:lstStyle>
          <a:p>
            <a:endParaRPr/>
          </a:p>
        </p:txBody>
      </p:sp>
      <p:sp>
        <p:nvSpPr>
          <p:cNvPr id="84" name="Google Shape;84;p42"/>
          <p:cNvSpPr txBox="1">
            <a:spLocks noGrp="1"/>
          </p:cNvSpPr>
          <p:nvPr>
            <p:ph type="subTitle" idx="4"/>
          </p:nvPr>
        </p:nvSpPr>
        <p:spPr>
          <a:xfrm>
            <a:off x="3057833" y="1430075"/>
            <a:ext cx="1799400" cy="889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2400"/>
              <a:buFont typeface="Darker Grotesque"/>
              <a:buNone/>
              <a:defRPr sz="1800" b="1">
                <a:solidFill>
                  <a:schemeClr val="lt1"/>
                </a:solidFill>
                <a:latin typeface="Darker Grotesque"/>
                <a:ea typeface="Darker Grotesque"/>
                <a:cs typeface="Darker Grotesque"/>
                <a:sym typeface="Darker Grotesque"/>
              </a:defRPr>
            </a:lvl1pPr>
            <a:lvl2pPr lvl="1"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2pPr>
            <a:lvl3pPr lvl="2"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3pPr>
            <a:lvl4pPr lvl="3"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4pPr>
            <a:lvl5pPr lvl="4"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5pPr>
            <a:lvl6pPr lvl="5"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6pPr>
            <a:lvl7pPr lvl="6"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7pPr>
            <a:lvl8pPr lvl="7"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8pPr>
            <a:lvl9pPr lvl="8"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9pPr>
          </a:lstStyle>
          <a:p>
            <a:endParaRPr/>
          </a:p>
        </p:txBody>
      </p:sp>
      <p:sp>
        <p:nvSpPr>
          <p:cNvPr id="85" name="Google Shape;85;p42"/>
          <p:cNvSpPr txBox="1">
            <a:spLocks noGrp="1"/>
          </p:cNvSpPr>
          <p:nvPr>
            <p:ph type="subTitle" idx="5"/>
          </p:nvPr>
        </p:nvSpPr>
        <p:spPr>
          <a:xfrm>
            <a:off x="5087067" y="2319450"/>
            <a:ext cx="1799400" cy="14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400"/>
              <a:buNone/>
              <a:defRPr sz="1200">
                <a:solidFill>
                  <a:schemeClr val="lt1"/>
                </a:solidFill>
              </a:defRPr>
            </a:lvl1pPr>
            <a:lvl2pPr lvl="1" algn="ctr">
              <a:lnSpc>
                <a:spcPct val="100000"/>
              </a:lnSpc>
              <a:spcBef>
                <a:spcPts val="0"/>
              </a:spcBef>
              <a:spcAft>
                <a:spcPts val="0"/>
              </a:spcAft>
              <a:buClr>
                <a:schemeClr val="lt1"/>
              </a:buClr>
              <a:buSzPts val="1200"/>
              <a:buNone/>
              <a:defRPr>
                <a:solidFill>
                  <a:schemeClr val="lt1"/>
                </a:solidFill>
              </a:defRPr>
            </a:lvl2pPr>
            <a:lvl3pPr lvl="2" algn="ctr">
              <a:lnSpc>
                <a:spcPct val="100000"/>
              </a:lnSpc>
              <a:spcBef>
                <a:spcPts val="0"/>
              </a:spcBef>
              <a:spcAft>
                <a:spcPts val="0"/>
              </a:spcAft>
              <a:buClr>
                <a:schemeClr val="lt1"/>
              </a:buClr>
              <a:buSzPts val="1200"/>
              <a:buNone/>
              <a:defRPr>
                <a:solidFill>
                  <a:schemeClr val="lt1"/>
                </a:solidFill>
              </a:defRPr>
            </a:lvl3pPr>
            <a:lvl4pPr lvl="3" algn="ctr">
              <a:lnSpc>
                <a:spcPct val="100000"/>
              </a:lnSpc>
              <a:spcBef>
                <a:spcPts val="0"/>
              </a:spcBef>
              <a:spcAft>
                <a:spcPts val="0"/>
              </a:spcAft>
              <a:buClr>
                <a:schemeClr val="lt1"/>
              </a:buClr>
              <a:buSzPts val="1200"/>
              <a:buNone/>
              <a:defRPr>
                <a:solidFill>
                  <a:schemeClr val="lt1"/>
                </a:solidFill>
              </a:defRPr>
            </a:lvl4pPr>
            <a:lvl5pPr lvl="4" algn="ctr">
              <a:lnSpc>
                <a:spcPct val="100000"/>
              </a:lnSpc>
              <a:spcBef>
                <a:spcPts val="0"/>
              </a:spcBef>
              <a:spcAft>
                <a:spcPts val="0"/>
              </a:spcAft>
              <a:buClr>
                <a:schemeClr val="lt1"/>
              </a:buClr>
              <a:buSzPts val="1200"/>
              <a:buNone/>
              <a:defRPr>
                <a:solidFill>
                  <a:schemeClr val="lt1"/>
                </a:solidFill>
              </a:defRPr>
            </a:lvl5pPr>
            <a:lvl6pPr lvl="5" algn="ctr">
              <a:lnSpc>
                <a:spcPct val="100000"/>
              </a:lnSpc>
              <a:spcBef>
                <a:spcPts val="0"/>
              </a:spcBef>
              <a:spcAft>
                <a:spcPts val="0"/>
              </a:spcAft>
              <a:buClr>
                <a:schemeClr val="lt1"/>
              </a:buClr>
              <a:buSzPts val="1200"/>
              <a:buNone/>
              <a:defRPr>
                <a:solidFill>
                  <a:schemeClr val="lt1"/>
                </a:solidFill>
              </a:defRPr>
            </a:lvl6pPr>
            <a:lvl7pPr lvl="6" algn="ctr">
              <a:lnSpc>
                <a:spcPct val="100000"/>
              </a:lnSpc>
              <a:spcBef>
                <a:spcPts val="0"/>
              </a:spcBef>
              <a:spcAft>
                <a:spcPts val="0"/>
              </a:spcAft>
              <a:buClr>
                <a:schemeClr val="lt1"/>
              </a:buClr>
              <a:buSzPts val="1200"/>
              <a:buNone/>
              <a:defRPr>
                <a:solidFill>
                  <a:schemeClr val="lt1"/>
                </a:solidFill>
              </a:defRPr>
            </a:lvl7pPr>
            <a:lvl8pPr lvl="7" algn="ctr">
              <a:lnSpc>
                <a:spcPct val="100000"/>
              </a:lnSpc>
              <a:spcBef>
                <a:spcPts val="0"/>
              </a:spcBef>
              <a:spcAft>
                <a:spcPts val="0"/>
              </a:spcAft>
              <a:buClr>
                <a:schemeClr val="lt1"/>
              </a:buClr>
              <a:buSzPts val="1200"/>
              <a:buNone/>
              <a:defRPr>
                <a:solidFill>
                  <a:schemeClr val="lt1"/>
                </a:solidFill>
              </a:defRPr>
            </a:lvl8pPr>
            <a:lvl9pPr lvl="8" algn="ctr">
              <a:lnSpc>
                <a:spcPct val="100000"/>
              </a:lnSpc>
              <a:spcBef>
                <a:spcPts val="0"/>
              </a:spcBef>
              <a:spcAft>
                <a:spcPts val="0"/>
              </a:spcAft>
              <a:buClr>
                <a:schemeClr val="lt1"/>
              </a:buClr>
              <a:buSzPts val="1200"/>
              <a:buNone/>
              <a:defRPr>
                <a:solidFill>
                  <a:schemeClr val="lt1"/>
                </a:solidFill>
              </a:defRPr>
            </a:lvl9pPr>
          </a:lstStyle>
          <a:p>
            <a:endParaRPr/>
          </a:p>
        </p:txBody>
      </p:sp>
      <p:sp>
        <p:nvSpPr>
          <p:cNvPr id="86" name="Google Shape;86;p42"/>
          <p:cNvSpPr txBox="1">
            <a:spLocks noGrp="1"/>
          </p:cNvSpPr>
          <p:nvPr>
            <p:ph type="subTitle" idx="6"/>
          </p:nvPr>
        </p:nvSpPr>
        <p:spPr>
          <a:xfrm>
            <a:off x="5087067" y="1430075"/>
            <a:ext cx="1799400" cy="889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2400"/>
              <a:buFont typeface="Darker Grotesque"/>
              <a:buNone/>
              <a:defRPr sz="1800" b="1">
                <a:solidFill>
                  <a:schemeClr val="lt1"/>
                </a:solidFill>
                <a:latin typeface="Darker Grotesque"/>
                <a:ea typeface="Darker Grotesque"/>
                <a:cs typeface="Darker Grotesque"/>
                <a:sym typeface="Darker Grotesque"/>
              </a:defRPr>
            </a:lvl1pPr>
            <a:lvl2pPr lvl="1"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2pPr>
            <a:lvl3pPr lvl="2"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3pPr>
            <a:lvl4pPr lvl="3"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4pPr>
            <a:lvl5pPr lvl="4"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5pPr>
            <a:lvl6pPr lvl="5"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6pPr>
            <a:lvl7pPr lvl="6"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7pPr>
            <a:lvl8pPr lvl="7"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8pPr>
            <a:lvl9pPr lvl="8"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9pPr>
          </a:lstStyle>
          <a:p>
            <a:endParaRPr/>
          </a:p>
        </p:txBody>
      </p:sp>
      <p:sp>
        <p:nvSpPr>
          <p:cNvPr id="87" name="Google Shape;87;p42"/>
          <p:cNvSpPr txBox="1">
            <a:spLocks noGrp="1"/>
          </p:cNvSpPr>
          <p:nvPr>
            <p:ph type="subTitle" idx="7"/>
          </p:nvPr>
        </p:nvSpPr>
        <p:spPr>
          <a:xfrm>
            <a:off x="7116300" y="2319450"/>
            <a:ext cx="1799400" cy="14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400"/>
              <a:buNone/>
              <a:defRPr sz="1200">
                <a:solidFill>
                  <a:schemeClr val="lt1"/>
                </a:solidFill>
              </a:defRPr>
            </a:lvl1pPr>
            <a:lvl2pPr lvl="1" algn="ctr">
              <a:lnSpc>
                <a:spcPct val="100000"/>
              </a:lnSpc>
              <a:spcBef>
                <a:spcPts val="0"/>
              </a:spcBef>
              <a:spcAft>
                <a:spcPts val="0"/>
              </a:spcAft>
              <a:buClr>
                <a:schemeClr val="lt1"/>
              </a:buClr>
              <a:buSzPts val="1200"/>
              <a:buNone/>
              <a:defRPr>
                <a:solidFill>
                  <a:schemeClr val="lt1"/>
                </a:solidFill>
              </a:defRPr>
            </a:lvl2pPr>
            <a:lvl3pPr lvl="2" algn="ctr">
              <a:lnSpc>
                <a:spcPct val="100000"/>
              </a:lnSpc>
              <a:spcBef>
                <a:spcPts val="0"/>
              </a:spcBef>
              <a:spcAft>
                <a:spcPts val="0"/>
              </a:spcAft>
              <a:buClr>
                <a:schemeClr val="lt1"/>
              </a:buClr>
              <a:buSzPts val="1200"/>
              <a:buNone/>
              <a:defRPr>
                <a:solidFill>
                  <a:schemeClr val="lt1"/>
                </a:solidFill>
              </a:defRPr>
            </a:lvl3pPr>
            <a:lvl4pPr lvl="3" algn="ctr">
              <a:lnSpc>
                <a:spcPct val="100000"/>
              </a:lnSpc>
              <a:spcBef>
                <a:spcPts val="0"/>
              </a:spcBef>
              <a:spcAft>
                <a:spcPts val="0"/>
              </a:spcAft>
              <a:buClr>
                <a:schemeClr val="lt1"/>
              </a:buClr>
              <a:buSzPts val="1200"/>
              <a:buNone/>
              <a:defRPr>
                <a:solidFill>
                  <a:schemeClr val="lt1"/>
                </a:solidFill>
              </a:defRPr>
            </a:lvl4pPr>
            <a:lvl5pPr lvl="4" algn="ctr">
              <a:lnSpc>
                <a:spcPct val="100000"/>
              </a:lnSpc>
              <a:spcBef>
                <a:spcPts val="0"/>
              </a:spcBef>
              <a:spcAft>
                <a:spcPts val="0"/>
              </a:spcAft>
              <a:buClr>
                <a:schemeClr val="lt1"/>
              </a:buClr>
              <a:buSzPts val="1200"/>
              <a:buNone/>
              <a:defRPr>
                <a:solidFill>
                  <a:schemeClr val="lt1"/>
                </a:solidFill>
              </a:defRPr>
            </a:lvl5pPr>
            <a:lvl6pPr lvl="5" algn="ctr">
              <a:lnSpc>
                <a:spcPct val="100000"/>
              </a:lnSpc>
              <a:spcBef>
                <a:spcPts val="0"/>
              </a:spcBef>
              <a:spcAft>
                <a:spcPts val="0"/>
              </a:spcAft>
              <a:buClr>
                <a:schemeClr val="lt1"/>
              </a:buClr>
              <a:buSzPts val="1200"/>
              <a:buNone/>
              <a:defRPr>
                <a:solidFill>
                  <a:schemeClr val="lt1"/>
                </a:solidFill>
              </a:defRPr>
            </a:lvl6pPr>
            <a:lvl7pPr lvl="6" algn="ctr">
              <a:lnSpc>
                <a:spcPct val="100000"/>
              </a:lnSpc>
              <a:spcBef>
                <a:spcPts val="0"/>
              </a:spcBef>
              <a:spcAft>
                <a:spcPts val="0"/>
              </a:spcAft>
              <a:buClr>
                <a:schemeClr val="lt1"/>
              </a:buClr>
              <a:buSzPts val="1200"/>
              <a:buNone/>
              <a:defRPr>
                <a:solidFill>
                  <a:schemeClr val="lt1"/>
                </a:solidFill>
              </a:defRPr>
            </a:lvl7pPr>
            <a:lvl8pPr lvl="7" algn="ctr">
              <a:lnSpc>
                <a:spcPct val="100000"/>
              </a:lnSpc>
              <a:spcBef>
                <a:spcPts val="0"/>
              </a:spcBef>
              <a:spcAft>
                <a:spcPts val="0"/>
              </a:spcAft>
              <a:buClr>
                <a:schemeClr val="lt1"/>
              </a:buClr>
              <a:buSzPts val="1200"/>
              <a:buNone/>
              <a:defRPr>
                <a:solidFill>
                  <a:schemeClr val="lt1"/>
                </a:solidFill>
              </a:defRPr>
            </a:lvl8pPr>
            <a:lvl9pPr lvl="8" algn="ctr">
              <a:lnSpc>
                <a:spcPct val="100000"/>
              </a:lnSpc>
              <a:spcBef>
                <a:spcPts val="0"/>
              </a:spcBef>
              <a:spcAft>
                <a:spcPts val="0"/>
              </a:spcAft>
              <a:buClr>
                <a:schemeClr val="lt1"/>
              </a:buClr>
              <a:buSzPts val="1200"/>
              <a:buNone/>
              <a:defRPr>
                <a:solidFill>
                  <a:schemeClr val="lt1"/>
                </a:solidFill>
              </a:defRPr>
            </a:lvl9pPr>
          </a:lstStyle>
          <a:p>
            <a:endParaRPr/>
          </a:p>
        </p:txBody>
      </p:sp>
      <p:sp>
        <p:nvSpPr>
          <p:cNvPr id="88" name="Google Shape;88;p42"/>
          <p:cNvSpPr txBox="1">
            <a:spLocks noGrp="1"/>
          </p:cNvSpPr>
          <p:nvPr>
            <p:ph type="subTitle" idx="8"/>
          </p:nvPr>
        </p:nvSpPr>
        <p:spPr>
          <a:xfrm>
            <a:off x="7116300" y="1430075"/>
            <a:ext cx="1799400" cy="889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2400"/>
              <a:buFont typeface="Darker Grotesque"/>
              <a:buNone/>
              <a:defRPr sz="1800" b="1">
                <a:solidFill>
                  <a:schemeClr val="lt1"/>
                </a:solidFill>
                <a:latin typeface="Darker Grotesque"/>
                <a:ea typeface="Darker Grotesque"/>
                <a:cs typeface="Darker Grotesque"/>
                <a:sym typeface="Darker Grotesque"/>
              </a:defRPr>
            </a:lvl1pPr>
            <a:lvl2pPr lvl="1"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2pPr>
            <a:lvl3pPr lvl="2"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3pPr>
            <a:lvl4pPr lvl="3"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4pPr>
            <a:lvl5pPr lvl="4"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5pPr>
            <a:lvl6pPr lvl="5"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6pPr>
            <a:lvl7pPr lvl="6"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7pPr>
            <a:lvl8pPr lvl="7"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8pPr>
            <a:lvl9pPr lvl="8" algn="ctr">
              <a:lnSpc>
                <a:spcPct val="100000"/>
              </a:lnSpc>
              <a:spcBef>
                <a:spcPts val="0"/>
              </a:spcBef>
              <a:spcAft>
                <a:spcPts val="0"/>
              </a:spcAft>
              <a:buClr>
                <a:schemeClr val="lt1"/>
              </a:buClr>
              <a:buSzPts val="2400"/>
              <a:buFont typeface="Darker Grotesque"/>
              <a:buNone/>
              <a:defRPr sz="2400">
                <a:solidFill>
                  <a:schemeClr val="lt1"/>
                </a:solidFill>
                <a:latin typeface="Darker Grotesque"/>
                <a:ea typeface="Darker Grotesque"/>
                <a:cs typeface="Darker Grotesque"/>
                <a:sym typeface="Darker Grotesqu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228600" y="228600"/>
            <a:ext cx="7717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600"/>
              <a:buFont typeface="Darker Grotesque"/>
              <a:buNone/>
              <a:defRPr sz="2600" b="1" i="0" u="none" strike="noStrike" cap="none">
                <a:solidFill>
                  <a:schemeClr val="dk1"/>
                </a:solidFill>
                <a:latin typeface="Darker Grotesque"/>
                <a:ea typeface="Darker Grotesque"/>
                <a:cs typeface="Darker Grotesque"/>
                <a:sym typeface="Darker Grotesque"/>
              </a:defRPr>
            </a:lvl1pPr>
            <a:lvl2pPr marR="0" lvl="1" algn="l" rtl="0">
              <a:lnSpc>
                <a:spcPct val="100000"/>
              </a:lnSpc>
              <a:spcBef>
                <a:spcPts val="0"/>
              </a:spcBef>
              <a:spcAft>
                <a:spcPts val="0"/>
              </a:spcAft>
              <a:buClr>
                <a:schemeClr val="dk1"/>
              </a:buClr>
              <a:buSzPts val="3500"/>
              <a:buFont typeface="Darker Grotesque"/>
              <a:buNone/>
              <a:defRPr sz="3500" b="1" i="0" u="none" strike="noStrike" cap="none">
                <a:solidFill>
                  <a:schemeClr val="dk1"/>
                </a:solidFill>
                <a:latin typeface="Darker Grotesque"/>
                <a:ea typeface="Darker Grotesque"/>
                <a:cs typeface="Darker Grotesque"/>
                <a:sym typeface="Darker Grotesque"/>
              </a:defRPr>
            </a:lvl2pPr>
            <a:lvl3pPr marR="0" lvl="2" algn="l" rtl="0">
              <a:lnSpc>
                <a:spcPct val="100000"/>
              </a:lnSpc>
              <a:spcBef>
                <a:spcPts val="0"/>
              </a:spcBef>
              <a:spcAft>
                <a:spcPts val="0"/>
              </a:spcAft>
              <a:buClr>
                <a:schemeClr val="dk1"/>
              </a:buClr>
              <a:buSzPts val="3500"/>
              <a:buFont typeface="Darker Grotesque"/>
              <a:buNone/>
              <a:defRPr sz="3500" b="1" i="0" u="none" strike="noStrike" cap="none">
                <a:solidFill>
                  <a:schemeClr val="dk1"/>
                </a:solidFill>
                <a:latin typeface="Darker Grotesque"/>
                <a:ea typeface="Darker Grotesque"/>
                <a:cs typeface="Darker Grotesque"/>
                <a:sym typeface="Darker Grotesque"/>
              </a:defRPr>
            </a:lvl3pPr>
            <a:lvl4pPr marR="0" lvl="3" algn="l" rtl="0">
              <a:lnSpc>
                <a:spcPct val="100000"/>
              </a:lnSpc>
              <a:spcBef>
                <a:spcPts val="0"/>
              </a:spcBef>
              <a:spcAft>
                <a:spcPts val="0"/>
              </a:spcAft>
              <a:buClr>
                <a:schemeClr val="dk1"/>
              </a:buClr>
              <a:buSzPts val="3500"/>
              <a:buFont typeface="Darker Grotesque"/>
              <a:buNone/>
              <a:defRPr sz="3500" b="1" i="0" u="none" strike="noStrike" cap="none">
                <a:solidFill>
                  <a:schemeClr val="dk1"/>
                </a:solidFill>
                <a:latin typeface="Darker Grotesque"/>
                <a:ea typeface="Darker Grotesque"/>
                <a:cs typeface="Darker Grotesque"/>
                <a:sym typeface="Darker Grotesque"/>
              </a:defRPr>
            </a:lvl4pPr>
            <a:lvl5pPr marR="0" lvl="4" algn="l" rtl="0">
              <a:lnSpc>
                <a:spcPct val="100000"/>
              </a:lnSpc>
              <a:spcBef>
                <a:spcPts val="0"/>
              </a:spcBef>
              <a:spcAft>
                <a:spcPts val="0"/>
              </a:spcAft>
              <a:buClr>
                <a:schemeClr val="dk1"/>
              </a:buClr>
              <a:buSzPts val="3500"/>
              <a:buFont typeface="Darker Grotesque"/>
              <a:buNone/>
              <a:defRPr sz="3500" b="1" i="0" u="none" strike="noStrike" cap="none">
                <a:solidFill>
                  <a:schemeClr val="dk1"/>
                </a:solidFill>
                <a:latin typeface="Darker Grotesque"/>
                <a:ea typeface="Darker Grotesque"/>
                <a:cs typeface="Darker Grotesque"/>
                <a:sym typeface="Darker Grotesque"/>
              </a:defRPr>
            </a:lvl5pPr>
            <a:lvl6pPr marR="0" lvl="5" algn="l" rtl="0">
              <a:lnSpc>
                <a:spcPct val="100000"/>
              </a:lnSpc>
              <a:spcBef>
                <a:spcPts val="0"/>
              </a:spcBef>
              <a:spcAft>
                <a:spcPts val="0"/>
              </a:spcAft>
              <a:buClr>
                <a:schemeClr val="dk1"/>
              </a:buClr>
              <a:buSzPts val="3500"/>
              <a:buFont typeface="Darker Grotesque"/>
              <a:buNone/>
              <a:defRPr sz="3500" b="1" i="0" u="none" strike="noStrike" cap="none">
                <a:solidFill>
                  <a:schemeClr val="dk1"/>
                </a:solidFill>
                <a:latin typeface="Darker Grotesque"/>
                <a:ea typeface="Darker Grotesque"/>
                <a:cs typeface="Darker Grotesque"/>
                <a:sym typeface="Darker Grotesque"/>
              </a:defRPr>
            </a:lvl6pPr>
            <a:lvl7pPr marR="0" lvl="6" algn="l" rtl="0">
              <a:lnSpc>
                <a:spcPct val="100000"/>
              </a:lnSpc>
              <a:spcBef>
                <a:spcPts val="0"/>
              </a:spcBef>
              <a:spcAft>
                <a:spcPts val="0"/>
              </a:spcAft>
              <a:buClr>
                <a:schemeClr val="dk1"/>
              </a:buClr>
              <a:buSzPts val="3500"/>
              <a:buFont typeface="Darker Grotesque"/>
              <a:buNone/>
              <a:defRPr sz="3500" b="1" i="0" u="none" strike="noStrike" cap="none">
                <a:solidFill>
                  <a:schemeClr val="dk1"/>
                </a:solidFill>
                <a:latin typeface="Darker Grotesque"/>
                <a:ea typeface="Darker Grotesque"/>
                <a:cs typeface="Darker Grotesque"/>
                <a:sym typeface="Darker Grotesque"/>
              </a:defRPr>
            </a:lvl7pPr>
            <a:lvl8pPr marR="0" lvl="7" algn="l" rtl="0">
              <a:lnSpc>
                <a:spcPct val="100000"/>
              </a:lnSpc>
              <a:spcBef>
                <a:spcPts val="0"/>
              </a:spcBef>
              <a:spcAft>
                <a:spcPts val="0"/>
              </a:spcAft>
              <a:buClr>
                <a:schemeClr val="dk1"/>
              </a:buClr>
              <a:buSzPts val="3500"/>
              <a:buFont typeface="Darker Grotesque"/>
              <a:buNone/>
              <a:defRPr sz="3500" b="1" i="0" u="none" strike="noStrike" cap="none">
                <a:solidFill>
                  <a:schemeClr val="dk1"/>
                </a:solidFill>
                <a:latin typeface="Darker Grotesque"/>
                <a:ea typeface="Darker Grotesque"/>
                <a:cs typeface="Darker Grotesque"/>
                <a:sym typeface="Darker Grotesque"/>
              </a:defRPr>
            </a:lvl8pPr>
            <a:lvl9pPr marR="0" lvl="8" algn="l" rtl="0">
              <a:lnSpc>
                <a:spcPct val="100000"/>
              </a:lnSpc>
              <a:spcBef>
                <a:spcPts val="0"/>
              </a:spcBef>
              <a:spcAft>
                <a:spcPts val="0"/>
              </a:spcAft>
              <a:buClr>
                <a:schemeClr val="dk1"/>
              </a:buClr>
              <a:buSzPts val="3500"/>
              <a:buFont typeface="Darker Grotesque"/>
              <a:buNone/>
              <a:defRPr sz="3500" b="1" i="0" u="none" strike="noStrike" cap="none">
                <a:solidFill>
                  <a:schemeClr val="dk1"/>
                </a:solidFill>
                <a:latin typeface="Darker Grotesque"/>
                <a:ea typeface="Darker Grotesque"/>
                <a:cs typeface="Darker Grotesque"/>
                <a:sym typeface="Darker Grotesque"/>
              </a:defRPr>
            </a:lvl9pPr>
          </a:lstStyle>
          <a:p>
            <a:endParaRPr/>
          </a:p>
        </p:txBody>
      </p:sp>
      <p:sp>
        <p:nvSpPr>
          <p:cNvPr id="7" name="Google Shape;7;p33"/>
          <p:cNvSpPr txBox="1">
            <a:spLocks noGrp="1"/>
          </p:cNvSpPr>
          <p:nvPr>
            <p:ph type="body" idx="1"/>
          </p:nvPr>
        </p:nvSpPr>
        <p:spPr>
          <a:xfrm>
            <a:off x="228600" y="936050"/>
            <a:ext cx="7717500" cy="34164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Be Vietnam Pro Light"/>
              <a:buChar char="●"/>
              <a:defRPr sz="1200" b="0" i="0" u="none" strike="noStrike" cap="none">
                <a:solidFill>
                  <a:schemeClr val="dk1"/>
                </a:solidFill>
                <a:latin typeface="Be Vietnam Pro Light"/>
                <a:ea typeface="Be Vietnam Pro Light"/>
                <a:cs typeface="Be Vietnam Pro Light"/>
                <a:sym typeface="Be Vietnam Pro Light"/>
              </a:defRPr>
            </a:lvl1pPr>
            <a:lvl2pPr marL="914400" marR="0" lvl="1" indent="-304800" algn="l" rtl="0">
              <a:lnSpc>
                <a:spcPct val="100000"/>
              </a:lnSpc>
              <a:spcBef>
                <a:spcPts val="0"/>
              </a:spcBef>
              <a:spcAft>
                <a:spcPts val="0"/>
              </a:spcAft>
              <a:buClr>
                <a:schemeClr val="dk1"/>
              </a:buClr>
              <a:buSzPts val="1200"/>
              <a:buFont typeface="Be Vietnam Pro Light"/>
              <a:buChar char="○"/>
              <a:defRPr sz="1200" b="0" i="0" u="none" strike="noStrike" cap="none">
                <a:solidFill>
                  <a:schemeClr val="dk1"/>
                </a:solidFill>
                <a:latin typeface="Be Vietnam Pro Light"/>
                <a:ea typeface="Be Vietnam Pro Light"/>
                <a:cs typeface="Be Vietnam Pro Light"/>
                <a:sym typeface="Be Vietnam Pro Light"/>
              </a:defRPr>
            </a:lvl2pPr>
            <a:lvl3pPr marL="1371600" marR="0" lvl="2" indent="-304800" algn="l" rtl="0">
              <a:lnSpc>
                <a:spcPct val="100000"/>
              </a:lnSpc>
              <a:spcBef>
                <a:spcPts val="0"/>
              </a:spcBef>
              <a:spcAft>
                <a:spcPts val="0"/>
              </a:spcAft>
              <a:buClr>
                <a:schemeClr val="dk1"/>
              </a:buClr>
              <a:buSzPts val="1200"/>
              <a:buFont typeface="Be Vietnam Pro Light"/>
              <a:buChar char="■"/>
              <a:defRPr sz="1200" b="0" i="0" u="none" strike="noStrike" cap="none">
                <a:solidFill>
                  <a:schemeClr val="dk1"/>
                </a:solidFill>
                <a:latin typeface="Be Vietnam Pro Light"/>
                <a:ea typeface="Be Vietnam Pro Light"/>
                <a:cs typeface="Be Vietnam Pro Light"/>
                <a:sym typeface="Be Vietnam Pro Light"/>
              </a:defRPr>
            </a:lvl3pPr>
            <a:lvl4pPr marL="1828800" marR="0" lvl="3" indent="-304800" algn="l" rtl="0">
              <a:lnSpc>
                <a:spcPct val="100000"/>
              </a:lnSpc>
              <a:spcBef>
                <a:spcPts val="0"/>
              </a:spcBef>
              <a:spcAft>
                <a:spcPts val="0"/>
              </a:spcAft>
              <a:buClr>
                <a:schemeClr val="dk1"/>
              </a:buClr>
              <a:buSzPts val="1200"/>
              <a:buFont typeface="Be Vietnam Pro Light"/>
              <a:buChar char="●"/>
              <a:defRPr sz="1200" b="0" i="0" u="none" strike="noStrike" cap="none">
                <a:solidFill>
                  <a:schemeClr val="dk1"/>
                </a:solidFill>
                <a:latin typeface="Be Vietnam Pro Light"/>
                <a:ea typeface="Be Vietnam Pro Light"/>
                <a:cs typeface="Be Vietnam Pro Light"/>
                <a:sym typeface="Be Vietnam Pro Light"/>
              </a:defRPr>
            </a:lvl4pPr>
            <a:lvl5pPr marL="2286000" marR="0" lvl="4" indent="-304800" algn="l" rtl="0">
              <a:lnSpc>
                <a:spcPct val="100000"/>
              </a:lnSpc>
              <a:spcBef>
                <a:spcPts val="0"/>
              </a:spcBef>
              <a:spcAft>
                <a:spcPts val="0"/>
              </a:spcAft>
              <a:buClr>
                <a:schemeClr val="dk1"/>
              </a:buClr>
              <a:buSzPts val="1200"/>
              <a:buFont typeface="Be Vietnam Pro Light"/>
              <a:buChar char="○"/>
              <a:defRPr sz="1200" b="0" i="0" u="none" strike="noStrike" cap="none">
                <a:solidFill>
                  <a:schemeClr val="dk1"/>
                </a:solidFill>
                <a:latin typeface="Be Vietnam Pro Light"/>
                <a:ea typeface="Be Vietnam Pro Light"/>
                <a:cs typeface="Be Vietnam Pro Light"/>
                <a:sym typeface="Be Vietnam Pro Light"/>
              </a:defRPr>
            </a:lvl5pPr>
            <a:lvl6pPr marL="2743200" marR="0" lvl="5" indent="-304800" algn="l" rtl="0">
              <a:lnSpc>
                <a:spcPct val="100000"/>
              </a:lnSpc>
              <a:spcBef>
                <a:spcPts val="0"/>
              </a:spcBef>
              <a:spcAft>
                <a:spcPts val="0"/>
              </a:spcAft>
              <a:buClr>
                <a:schemeClr val="dk1"/>
              </a:buClr>
              <a:buSzPts val="1200"/>
              <a:buFont typeface="Be Vietnam Pro Light"/>
              <a:buChar char="■"/>
              <a:defRPr sz="1200" b="0" i="0" u="none" strike="noStrike" cap="none">
                <a:solidFill>
                  <a:schemeClr val="dk1"/>
                </a:solidFill>
                <a:latin typeface="Be Vietnam Pro Light"/>
                <a:ea typeface="Be Vietnam Pro Light"/>
                <a:cs typeface="Be Vietnam Pro Light"/>
                <a:sym typeface="Be Vietnam Pro Light"/>
              </a:defRPr>
            </a:lvl6pPr>
            <a:lvl7pPr marL="3200400" marR="0" lvl="6" indent="-304800" algn="l" rtl="0">
              <a:lnSpc>
                <a:spcPct val="100000"/>
              </a:lnSpc>
              <a:spcBef>
                <a:spcPts val="0"/>
              </a:spcBef>
              <a:spcAft>
                <a:spcPts val="0"/>
              </a:spcAft>
              <a:buClr>
                <a:schemeClr val="dk1"/>
              </a:buClr>
              <a:buSzPts val="1200"/>
              <a:buFont typeface="Be Vietnam Pro Light"/>
              <a:buChar char="●"/>
              <a:defRPr sz="1200" b="0" i="0" u="none" strike="noStrike" cap="none">
                <a:solidFill>
                  <a:schemeClr val="dk1"/>
                </a:solidFill>
                <a:latin typeface="Be Vietnam Pro Light"/>
                <a:ea typeface="Be Vietnam Pro Light"/>
                <a:cs typeface="Be Vietnam Pro Light"/>
                <a:sym typeface="Be Vietnam Pro Light"/>
              </a:defRPr>
            </a:lvl7pPr>
            <a:lvl8pPr marL="3657600" marR="0" lvl="7" indent="-304800" algn="l" rtl="0">
              <a:lnSpc>
                <a:spcPct val="100000"/>
              </a:lnSpc>
              <a:spcBef>
                <a:spcPts val="0"/>
              </a:spcBef>
              <a:spcAft>
                <a:spcPts val="0"/>
              </a:spcAft>
              <a:buClr>
                <a:schemeClr val="dk1"/>
              </a:buClr>
              <a:buSzPts val="1200"/>
              <a:buFont typeface="Be Vietnam Pro Light"/>
              <a:buChar char="○"/>
              <a:defRPr sz="1200" b="0" i="0" u="none" strike="noStrike" cap="none">
                <a:solidFill>
                  <a:schemeClr val="dk1"/>
                </a:solidFill>
                <a:latin typeface="Be Vietnam Pro Light"/>
                <a:ea typeface="Be Vietnam Pro Light"/>
                <a:cs typeface="Be Vietnam Pro Light"/>
                <a:sym typeface="Be Vietnam Pro Light"/>
              </a:defRPr>
            </a:lvl8pPr>
            <a:lvl9pPr marL="4114800" marR="0" lvl="8" indent="-304800" algn="l" rtl="0">
              <a:lnSpc>
                <a:spcPct val="100000"/>
              </a:lnSpc>
              <a:spcBef>
                <a:spcPts val="0"/>
              </a:spcBef>
              <a:spcAft>
                <a:spcPts val="0"/>
              </a:spcAft>
              <a:buClr>
                <a:schemeClr val="dk1"/>
              </a:buClr>
              <a:buSzPts val="1200"/>
              <a:buFont typeface="Be Vietnam Pro Light"/>
              <a:buChar char="■"/>
              <a:defRPr sz="1200" b="0" i="0" u="none" strike="noStrike" cap="none">
                <a:solidFill>
                  <a:schemeClr val="dk1"/>
                </a:solidFill>
                <a:latin typeface="Be Vietnam Pro Light"/>
                <a:ea typeface="Be Vietnam Pro Light"/>
                <a:cs typeface="Be Vietnam Pro Light"/>
                <a:sym typeface="Be Vietnam Pro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
          <p:cNvSpPr txBox="1">
            <a:spLocks noGrp="1"/>
          </p:cNvSpPr>
          <p:nvPr>
            <p:ph type="ctrTitle"/>
          </p:nvPr>
        </p:nvSpPr>
        <p:spPr>
          <a:xfrm flipH="1">
            <a:off x="228600" y="1791600"/>
            <a:ext cx="4054800" cy="2403900"/>
          </a:xfrm>
          <a:prstGeom prst="rect">
            <a:avLst/>
          </a:prstGeom>
          <a:noFill/>
          <a:ln>
            <a:noFill/>
          </a:ln>
        </p:spPr>
        <p:txBody>
          <a:bodyPr spcFirstLastPara="1" wrap="square" lIns="91425" tIns="91425" rIns="91425" bIns="91425" anchor="b" anchorCtr="0">
            <a:noAutofit/>
          </a:bodyPr>
          <a:lstStyle/>
          <a:p>
            <a:pPr marL="0" lvl="0" indent="0" algn="l" rtl="0">
              <a:lnSpc>
                <a:spcPct val="70000"/>
              </a:lnSpc>
              <a:spcBef>
                <a:spcPts val="0"/>
              </a:spcBef>
              <a:spcAft>
                <a:spcPts val="0"/>
              </a:spcAft>
              <a:buSzPts val="5200"/>
              <a:buNone/>
            </a:pPr>
            <a:r>
              <a:rPr lang="en" b="0">
                <a:latin typeface="Darker Grotesque ExtraBold"/>
                <a:ea typeface="Darker Grotesque ExtraBold"/>
                <a:cs typeface="Darker Grotesque ExtraBold"/>
                <a:sym typeface="Darker Grotesque ExtraBold"/>
              </a:rPr>
              <a:t>English for Legal Purposes</a:t>
            </a:r>
            <a:endParaRPr b="0"/>
          </a:p>
        </p:txBody>
      </p:sp>
      <p:sp>
        <p:nvSpPr>
          <p:cNvPr id="130" name="Google Shape;130;p1"/>
          <p:cNvSpPr txBox="1">
            <a:spLocks noGrp="1"/>
          </p:cNvSpPr>
          <p:nvPr>
            <p:ph type="subTitle" idx="1"/>
          </p:nvPr>
        </p:nvSpPr>
        <p:spPr>
          <a:xfrm flipH="1">
            <a:off x="228625" y="4195500"/>
            <a:ext cx="4487700" cy="71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None/>
            </a:pPr>
            <a:r>
              <a:rPr lang="en"/>
              <a:t>LL.M preparation courses at the ELC</a:t>
            </a:r>
            <a:endParaRPr/>
          </a:p>
        </p:txBody>
      </p:sp>
      <p:sp>
        <p:nvSpPr>
          <p:cNvPr id="131" name="Google Shape;131;p1"/>
          <p:cNvSpPr txBox="1"/>
          <p:nvPr/>
        </p:nvSpPr>
        <p:spPr>
          <a:xfrm flipH="1">
            <a:off x="228575" y="373091"/>
            <a:ext cx="1264200" cy="431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 sz="1600">
                <a:solidFill>
                  <a:schemeClr val="dk1"/>
                </a:solidFill>
                <a:latin typeface="Darker Grotesque"/>
                <a:ea typeface="Darker Grotesque"/>
                <a:cs typeface="Darker Grotesque"/>
                <a:sym typeface="Darker Grotesque"/>
              </a:rPr>
              <a:t>12/10/2025</a:t>
            </a:r>
            <a:endParaRPr sz="1600" b="0" i="0" u="none" strike="noStrike" cap="none">
              <a:solidFill>
                <a:schemeClr val="dk1"/>
              </a:solidFill>
              <a:latin typeface="Darker Grotesque"/>
              <a:ea typeface="Darker Grotesque"/>
              <a:cs typeface="Darker Grotesque"/>
              <a:sym typeface="Darker Grotesque"/>
            </a:endParaRPr>
          </a:p>
        </p:txBody>
      </p:sp>
      <p:sp>
        <p:nvSpPr>
          <p:cNvPr id="132" name="Google Shape;132;p1"/>
          <p:cNvSpPr txBox="1"/>
          <p:nvPr/>
        </p:nvSpPr>
        <p:spPr>
          <a:xfrm rot="-5400000" flipH="1">
            <a:off x="7550661" y="3944250"/>
            <a:ext cx="1264200" cy="67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1">
                <a:solidFill>
                  <a:schemeClr val="dk1"/>
                </a:solidFill>
                <a:latin typeface="Darker Grotesque"/>
                <a:ea typeface="Darker Grotesque"/>
                <a:cs typeface="Darker Grotesque"/>
                <a:sym typeface="Darker Grotesque"/>
              </a:rPr>
              <a:t>LING 677</a:t>
            </a:r>
            <a:endParaRPr sz="1600" b="0" i="0" u="none" strike="noStrike" cap="none">
              <a:solidFill>
                <a:schemeClr val="dk1"/>
              </a:solidFill>
              <a:latin typeface="Darker Grotesque"/>
              <a:ea typeface="Darker Grotesque"/>
              <a:cs typeface="Darker Grotesque"/>
              <a:sym typeface="Darker Grotesque"/>
            </a:endParaRPr>
          </a:p>
        </p:txBody>
      </p:sp>
      <p:sp>
        <p:nvSpPr>
          <p:cNvPr id="133" name="Google Shape;133;p1"/>
          <p:cNvSpPr txBox="1"/>
          <p:nvPr/>
        </p:nvSpPr>
        <p:spPr>
          <a:xfrm rot="-5400000" flipH="1">
            <a:off x="7550661" y="522150"/>
            <a:ext cx="1264200" cy="67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 sz="1600" b="1">
                <a:solidFill>
                  <a:schemeClr val="dk1"/>
                </a:solidFill>
                <a:latin typeface="Darker Grotesque"/>
                <a:ea typeface="Darker Grotesque"/>
                <a:cs typeface="Darker Grotesque"/>
                <a:sym typeface="Darker Grotesque"/>
              </a:rPr>
              <a:t>ELP</a:t>
            </a:r>
            <a:endParaRPr sz="1600" b="1" i="0" u="none" strike="noStrike" cap="none">
              <a:solidFill>
                <a:schemeClr val="dk1"/>
              </a:solidFill>
              <a:latin typeface="Darker Grotesque"/>
              <a:ea typeface="Darker Grotesque"/>
              <a:cs typeface="Darker Grotesque"/>
              <a:sym typeface="Darker Grotesq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3af68566d35_3_24"/>
          <p:cNvSpPr txBox="1">
            <a:spLocks noGrp="1"/>
          </p:cNvSpPr>
          <p:nvPr>
            <p:ph type="title"/>
          </p:nvPr>
        </p:nvSpPr>
        <p:spPr>
          <a:xfrm>
            <a:off x="228600" y="228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0">
                <a:solidFill>
                  <a:srgbClr val="000000"/>
                </a:solidFill>
                <a:latin typeface="Calibri"/>
                <a:ea typeface="Calibri"/>
                <a:cs typeface="Calibri"/>
                <a:sym typeface="Calibri"/>
              </a:rPr>
              <a:t>Strategies, Integration &amp; Vocabulary</a:t>
            </a:r>
            <a:endParaRPr/>
          </a:p>
        </p:txBody>
      </p:sp>
      <p:sp>
        <p:nvSpPr>
          <p:cNvPr id="208" name="Google Shape;208;g3af68566d35_3_24"/>
          <p:cNvSpPr txBox="1">
            <a:spLocks noGrp="1"/>
          </p:cNvSpPr>
          <p:nvPr>
            <p:ph type="body" idx="1"/>
          </p:nvPr>
        </p:nvSpPr>
        <p:spPr>
          <a:xfrm>
            <a:off x="228600" y="999327"/>
            <a:ext cx="77040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700"/>
              </a:spcBef>
              <a:spcAft>
                <a:spcPts val="0"/>
              </a:spcAft>
              <a:buNone/>
            </a:pPr>
            <a:r>
              <a:rPr lang="en" sz="2000">
                <a:solidFill>
                  <a:srgbClr val="000000"/>
                </a:solidFill>
                <a:latin typeface="Arial"/>
                <a:ea typeface="Arial"/>
                <a:cs typeface="Arial"/>
                <a:sym typeface="Arial"/>
              </a:rPr>
              <a:t>•</a:t>
            </a:r>
            <a:r>
              <a:rPr lang="en" sz="2000">
                <a:solidFill>
                  <a:srgbClr val="000000"/>
                </a:solidFill>
                <a:latin typeface="Calibri"/>
                <a:ea typeface="Calibri"/>
                <a:cs typeface="Calibri"/>
                <a:sym typeface="Calibri"/>
              </a:rPr>
              <a:t>Applies selective, intensive, extensive &amp; interactive listening strategies</a:t>
            </a:r>
            <a:endParaRPr sz="2000">
              <a:solidFill>
                <a:srgbClr val="000000"/>
              </a:solidFill>
              <a:latin typeface="Calibri"/>
              <a:ea typeface="Calibri"/>
              <a:cs typeface="Calibri"/>
              <a:sym typeface="Calibri"/>
            </a:endParaRPr>
          </a:p>
          <a:p>
            <a:pPr marL="0" lvl="0" indent="0" algn="l" rtl="0">
              <a:lnSpc>
                <a:spcPct val="115000"/>
              </a:lnSpc>
              <a:spcBef>
                <a:spcPts val="700"/>
              </a:spcBef>
              <a:spcAft>
                <a:spcPts val="0"/>
              </a:spcAft>
              <a:buNone/>
            </a:pPr>
            <a:r>
              <a:rPr lang="en" sz="2000">
                <a:solidFill>
                  <a:srgbClr val="000000"/>
                </a:solidFill>
                <a:latin typeface="Arial"/>
                <a:ea typeface="Arial"/>
                <a:cs typeface="Arial"/>
                <a:sym typeface="Arial"/>
              </a:rPr>
              <a:t>•</a:t>
            </a:r>
            <a:r>
              <a:rPr lang="en" sz="2000">
                <a:solidFill>
                  <a:srgbClr val="000000"/>
                </a:solidFill>
                <a:latin typeface="Calibri"/>
                <a:ea typeface="Calibri"/>
                <a:cs typeface="Calibri"/>
                <a:sym typeface="Calibri"/>
              </a:rPr>
              <a:t>Uses predictive listening &amp; effective note‑taking (mapping, flow notes, paraphrasing)</a:t>
            </a:r>
            <a:endParaRPr sz="2000">
              <a:solidFill>
                <a:srgbClr val="000000"/>
              </a:solidFill>
              <a:latin typeface="Calibri"/>
              <a:ea typeface="Calibri"/>
              <a:cs typeface="Calibri"/>
              <a:sym typeface="Calibri"/>
            </a:endParaRPr>
          </a:p>
          <a:p>
            <a:pPr marL="0" lvl="0" indent="0" algn="l" rtl="0">
              <a:lnSpc>
                <a:spcPct val="115000"/>
              </a:lnSpc>
              <a:spcBef>
                <a:spcPts val="700"/>
              </a:spcBef>
              <a:spcAft>
                <a:spcPts val="0"/>
              </a:spcAft>
              <a:buNone/>
            </a:pPr>
            <a:r>
              <a:rPr lang="en" sz="2000">
                <a:solidFill>
                  <a:srgbClr val="000000"/>
                </a:solidFill>
                <a:latin typeface="Arial"/>
                <a:ea typeface="Arial"/>
                <a:cs typeface="Arial"/>
                <a:sym typeface="Arial"/>
              </a:rPr>
              <a:t>•</a:t>
            </a:r>
            <a:r>
              <a:rPr lang="en" sz="2000">
                <a:solidFill>
                  <a:srgbClr val="000000"/>
                </a:solidFill>
                <a:latin typeface="Calibri"/>
                <a:ea typeface="Calibri"/>
                <a:cs typeface="Calibri"/>
                <a:sym typeface="Calibri"/>
              </a:rPr>
              <a:t>Monitors comprehension and uses repair strategies</a:t>
            </a:r>
            <a:endParaRPr sz="2000">
              <a:solidFill>
                <a:srgbClr val="000000"/>
              </a:solidFill>
              <a:latin typeface="Calibri"/>
              <a:ea typeface="Calibri"/>
              <a:cs typeface="Calibri"/>
              <a:sym typeface="Calibri"/>
            </a:endParaRPr>
          </a:p>
          <a:p>
            <a:pPr marL="0" lvl="0" indent="0" algn="l" rtl="0">
              <a:lnSpc>
                <a:spcPct val="115000"/>
              </a:lnSpc>
              <a:spcBef>
                <a:spcPts val="700"/>
              </a:spcBef>
              <a:spcAft>
                <a:spcPts val="0"/>
              </a:spcAft>
              <a:buNone/>
            </a:pPr>
            <a:r>
              <a:rPr lang="en" sz="2000">
                <a:solidFill>
                  <a:srgbClr val="000000"/>
                </a:solidFill>
                <a:latin typeface="Arial"/>
                <a:ea typeface="Arial"/>
                <a:cs typeface="Arial"/>
                <a:sym typeface="Arial"/>
              </a:rPr>
              <a:t>•</a:t>
            </a:r>
            <a:r>
              <a:rPr lang="en" sz="2000">
                <a:solidFill>
                  <a:srgbClr val="000000"/>
                </a:solidFill>
                <a:latin typeface="Calibri"/>
                <a:ea typeface="Calibri"/>
                <a:cs typeface="Calibri"/>
                <a:sym typeface="Calibri"/>
              </a:rPr>
              <a:t>Connects listening content to prior legal knowledge; synthesizes across texts</a:t>
            </a:r>
            <a:endParaRPr sz="2000">
              <a:solidFill>
                <a:srgbClr val="000000"/>
              </a:solidFill>
              <a:latin typeface="Calibri"/>
              <a:ea typeface="Calibri"/>
              <a:cs typeface="Calibri"/>
              <a:sym typeface="Calibri"/>
            </a:endParaRPr>
          </a:p>
          <a:p>
            <a:pPr marL="0" lvl="0" indent="0" algn="l" rtl="0">
              <a:lnSpc>
                <a:spcPct val="115000"/>
              </a:lnSpc>
              <a:spcBef>
                <a:spcPts val="700"/>
              </a:spcBef>
              <a:spcAft>
                <a:spcPts val="0"/>
              </a:spcAft>
              <a:buNone/>
            </a:pPr>
            <a:r>
              <a:rPr lang="en" sz="2000">
                <a:solidFill>
                  <a:srgbClr val="000000"/>
                </a:solidFill>
                <a:latin typeface="Arial"/>
                <a:ea typeface="Arial"/>
                <a:cs typeface="Arial"/>
                <a:sym typeface="Arial"/>
              </a:rPr>
              <a:t>•</a:t>
            </a:r>
            <a:r>
              <a:rPr lang="en" sz="2000">
                <a:solidFill>
                  <a:srgbClr val="000000"/>
                </a:solidFill>
                <a:latin typeface="Calibri"/>
                <a:ea typeface="Calibri"/>
                <a:cs typeface="Calibri"/>
                <a:sym typeface="Calibri"/>
              </a:rPr>
              <a:t>Understands and infers academic &amp; legal vocabulary and formulaic expressions</a:t>
            </a:r>
            <a:endParaRPr sz="2000">
              <a:solidFill>
                <a:srgbClr val="000000"/>
              </a:solidFill>
              <a:latin typeface="Calibri"/>
              <a:ea typeface="Calibri"/>
              <a:cs typeface="Calibri"/>
              <a:sym typeface="Calibri"/>
            </a:endParaRPr>
          </a:p>
          <a:p>
            <a:pPr marL="0" lvl="0" indent="0" algn="l" rtl="0">
              <a:spcBef>
                <a:spcPts val="0"/>
              </a:spcBef>
              <a:spcAft>
                <a:spcPts val="0"/>
              </a:spcAft>
              <a:buNone/>
            </a:pPr>
            <a:endParaRPr sz="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3af10845809_0_10"/>
          <p:cNvSpPr txBox="1">
            <a:spLocks noGrp="1"/>
          </p:cNvSpPr>
          <p:nvPr>
            <p:ph type="title"/>
          </p:nvPr>
        </p:nvSpPr>
        <p:spPr>
          <a:xfrm>
            <a:off x="6045325" y="2953225"/>
            <a:ext cx="2870100" cy="1511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3600"/>
              <a:buNone/>
            </a:pPr>
            <a:r>
              <a:rPr lang="en"/>
              <a:t>Reading - Materials</a:t>
            </a:r>
            <a:endParaRPr/>
          </a:p>
        </p:txBody>
      </p:sp>
      <p:sp>
        <p:nvSpPr>
          <p:cNvPr id="214" name="Google Shape;214;g3af10845809_0_10"/>
          <p:cNvSpPr txBox="1">
            <a:spLocks noGrp="1"/>
          </p:cNvSpPr>
          <p:nvPr>
            <p:ph type="title" idx="2"/>
          </p:nvPr>
        </p:nvSpPr>
        <p:spPr>
          <a:xfrm>
            <a:off x="1647825" y="1218875"/>
            <a:ext cx="1652100" cy="915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
              <a:t>03</a:t>
            </a:r>
            <a:endParaRPr/>
          </a:p>
        </p:txBody>
      </p:sp>
      <p:sp>
        <p:nvSpPr>
          <p:cNvPr id="215" name="Google Shape;215;g3af10845809_0_10"/>
          <p:cNvSpPr txBox="1"/>
          <p:nvPr/>
        </p:nvSpPr>
        <p:spPr>
          <a:xfrm>
            <a:off x="7651225" y="351600"/>
            <a:ext cx="12642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rgbClr val="000000"/>
              </a:buClr>
              <a:buSzPts val="1600"/>
              <a:buFont typeface="Arial"/>
              <a:buNone/>
            </a:pPr>
            <a:r>
              <a:rPr lang="en" sz="1600">
                <a:solidFill>
                  <a:schemeClr val="dk1"/>
                </a:solidFill>
                <a:latin typeface="Darker Grotesque"/>
                <a:ea typeface="Darker Grotesque"/>
                <a:cs typeface="Darker Grotesque"/>
                <a:sym typeface="Darker Grotesque"/>
              </a:rPr>
              <a:t>12/10/2025</a:t>
            </a:r>
            <a:endParaRPr sz="1600">
              <a:solidFill>
                <a:schemeClr val="dk1"/>
              </a:solidFill>
              <a:latin typeface="Darker Grotesque"/>
              <a:ea typeface="Darker Grotesque"/>
              <a:cs typeface="Darker Grotesque"/>
              <a:sym typeface="Darker Grotesque"/>
            </a:endParaRPr>
          </a:p>
          <a:p>
            <a:pPr marL="0" marR="0" lvl="0" indent="0" algn="r" rtl="0">
              <a:lnSpc>
                <a:spcPct val="100000"/>
              </a:lnSpc>
              <a:spcBef>
                <a:spcPts val="0"/>
              </a:spcBef>
              <a:spcAft>
                <a:spcPts val="0"/>
              </a:spcAft>
              <a:buClr>
                <a:srgbClr val="000000"/>
              </a:buClr>
              <a:buSzPts val="1600"/>
              <a:buFont typeface="Arial"/>
              <a:buNone/>
            </a:pPr>
            <a:endParaRPr sz="1600">
              <a:solidFill>
                <a:schemeClr val="dk1"/>
              </a:solidFill>
              <a:latin typeface="Darker Grotesque"/>
              <a:ea typeface="Darker Grotesque"/>
              <a:cs typeface="Darker Grotesque"/>
              <a:sym typeface="Darker Grotesque"/>
            </a:endParaRPr>
          </a:p>
        </p:txBody>
      </p:sp>
      <p:sp>
        <p:nvSpPr>
          <p:cNvPr id="216" name="Google Shape;216;g3af10845809_0_10"/>
          <p:cNvSpPr txBox="1"/>
          <p:nvPr/>
        </p:nvSpPr>
        <p:spPr>
          <a:xfrm rot="-5400000" flipH="1">
            <a:off x="329061" y="3944250"/>
            <a:ext cx="1264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600"/>
              <a:buFont typeface="Arial"/>
              <a:buNone/>
            </a:pPr>
            <a:r>
              <a:rPr lang="en" sz="1600" b="1">
                <a:solidFill>
                  <a:schemeClr val="dk1"/>
                </a:solidFill>
                <a:latin typeface="Darker Grotesque"/>
                <a:ea typeface="Darker Grotesque"/>
                <a:cs typeface="Darker Grotesque"/>
                <a:sym typeface="Darker Grotesque"/>
              </a:rPr>
              <a:t>LING 677</a:t>
            </a:r>
            <a:endParaRPr sz="1600">
              <a:solidFill>
                <a:schemeClr val="dk1"/>
              </a:solidFill>
              <a:latin typeface="Darker Grotesque"/>
              <a:ea typeface="Darker Grotesque"/>
              <a:cs typeface="Darker Grotesque"/>
              <a:sym typeface="Darker Grotesque"/>
            </a:endParaRPr>
          </a:p>
          <a:p>
            <a:pPr marL="0" marR="0" lvl="0" indent="0" algn="l" rtl="0">
              <a:lnSpc>
                <a:spcPct val="100000"/>
              </a:lnSpc>
              <a:spcBef>
                <a:spcPts val="0"/>
              </a:spcBef>
              <a:spcAft>
                <a:spcPts val="0"/>
              </a:spcAft>
              <a:buClr>
                <a:srgbClr val="000000"/>
              </a:buClr>
              <a:buSzPts val="1600"/>
              <a:buFont typeface="Arial"/>
              <a:buNone/>
            </a:pPr>
            <a:endParaRPr sz="1600" b="1">
              <a:solidFill>
                <a:schemeClr val="dk1"/>
              </a:solidFill>
              <a:latin typeface="Darker Grotesque"/>
              <a:ea typeface="Darker Grotesque"/>
              <a:cs typeface="Darker Grotesque"/>
              <a:sym typeface="Darker Grotesque"/>
            </a:endParaRPr>
          </a:p>
        </p:txBody>
      </p:sp>
      <p:sp>
        <p:nvSpPr>
          <p:cNvPr id="217" name="Google Shape;217;g3af10845809_0_10"/>
          <p:cNvSpPr txBox="1"/>
          <p:nvPr/>
        </p:nvSpPr>
        <p:spPr>
          <a:xfrm rot="-5400000" flipH="1">
            <a:off x="329061" y="522150"/>
            <a:ext cx="1264200" cy="67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600"/>
              <a:buFont typeface="Arial"/>
              <a:buNone/>
            </a:pPr>
            <a:r>
              <a:rPr lang="en" sz="1600" b="1">
                <a:solidFill>
                  <a:schemeClr val="dk1"/>
                </a:solidFill>
                <a:latin typeface="Darker Grotesque"/>
                <a:ea typeface="Darker Grotesque"/>
                <a:cs typeface="Darker Grotesque"/>
                <a:sym typeface="Darker Grotesque"/>
              </a:rPr>
              <a:t>ELP</a:t>
            </a:r>
            <a:endParaRPr sz="1600" b="1">
              <a:solidFill>
                <a:schemeClr val="dk1"/>
              </a:solidFill>
              <a:latin typeface="Darker Grotesque"/>
              <a:ea typeface="Darker Grotesque"/>
              <a:cs typeface="Darker Grotesque"/>
              <a:sym typeface="Darker Grotesque"/>
            </a:endParaRPr>
          </a:p>
          <a:p>
            <a:pPr marL="0" marR="0" lvl="0" indent="0" algn="r" rtl="0">
              <a:lnSpc>
                <a:spcPct val="100000"/>
              </a:lnSpc>
              <a:spcBef>
                <a:spcPts val="0"/>
              </a:spcBef>
              <a:spcAft>
                <a:spcPts val="0"/>
              </a:spcAft>
              <a:buClr>
                <a:srgbClr val="000000"/>
              </a:buClr>
              <a:buSzPts val="1600"/>
              <a:buFont typeface="Arial"/>
              <a:buNone/>
            </a:pPr>
            <a:endParaRPr sz="1600" b="1">
              <a:solidFill>
                <a:schemeClr val="dk1"/>
              </a:solidFill>
              <a:latin typeface="Darker Grotesque"/>
              <a:ea typeface="Darker Grotesque"/>
              <a:cs typeface="Darker Grotesque"/>
              <a:sym typeface="Darker Grotesq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af1a7cbace_0_0"/>
          <p:cNvSpPr txBox="1">
            <a:spLocks noGrp="1"/>
          </p:cNvSpPr>
          <p:nvPr>
            <p:ph type="title"/>
          </p:nvPr>
        </p:nvSpPr>
        <p:spPr>
          <a:xfrm>
            <a:off x="1437825" y="73950"/>
            <a:ext cx="6815100" cy="108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General Online Sources</a:t>
            </a:r>
            <a:endParaRPr/>
          </a:p>
        </p:txBody>
      </p:sp>
      <p:pic>
        <p:nvPicPr>
          <p:cNvPr id="223" name="Google Shape;223;g3af1a7cbace_0_0"/>
          <p:cNvPicPr preferRelativeResize="0"/>
          <p:nvPr/>
        </p:nvPicPr>
        <p:blipFill>
          <a:blip r:embed="rId3">
            <a:alphaModFix/>
          </a:blip>
          <a:stretch>
            <a:fillRect/>
          </a:stretch>
        </p:blipFill>
        <p:spPr>
          <a:xfrm>
            <a:off x="1628750" y="1230125"/>
            <a:ext cx="5595525" cy="3339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3af1a7cbace_0_12"/>
          <p:cNvSpPr txBox="1">
            <a:spLocks noGrp="1"/>
          </p:cNvSpPr>
          <p:nvPr>
            <p:ph type="title"/>
          </p:nvPr>
        </p:nvSpPr>
        <p:spPr>
          <a:xfrm>
            <a:off x="1437825" y="73950"/>
            <a:ext cx="6815100" cy="108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of Pittsburgh Program</a:t>
            </a:r>
            <a:endParaRPr/>
          </a:p>
        </p:txBody>
      </p:sp>
      <p:pic>
        <p:nvPicPr>
          <p:cNvPr id="229" name="Google Shape;229;g3af1a7cbace_0_12"/>
          <p:cNvPicPr preferRelativeResize="0"/>
          <p:nvPr/>
        </p:nvPicPr>
        <p:blipFill>
          <a:blip r:embed="rId3">
            <a:alphaModFix/>
          </a:blip>
          <a:stretch>
            <a:fillRect/>
          </a:stretch>
        </p:blipFill>
        <p:spPr>
          <a:xfrm>
            <a:off x="1652125" y="1157850"/>
            <a:ext cx="5221450" cy="3534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3af1a7cbace_0_6"/>
          <p:cNvSpPr txBox="1">
            <a:spLocks noGrp="1"/>
          </p:cNvSpPr>
          <p:nvPr>
            <p:ph type="title"/>
          </p:nvPr>
        </p:nvSpPr>
        <p:spPr>
          <a:xfrm>
            <a:off x="1437825" y="73950"/>
            <a:ext cx="6815100" cy="108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of Pittsburgh Program</a:t>
            </a:r>
            <a:endParaRPr/>
          </a:p>
        </p:txBody>
      </p:sp>
      <p:pic>
        <p:nvPicPr>
          <p:cNvPr id="235" name="Google Shape;235;g3af1a7cbace_0_6"/>
          <p:cNvPicPr preferRelativeResize="0"/>
          <p:nvPr/>
        </p:nvPicPr>
        <p:blipFill>
          <a:blip r:embed="rId3">
            <a:alphaModFix/>
          </a:blip>
          <a:stretch>
            <a:fillRect/>
          </a:stretch>
        </p:blipFill>
        <p:spPr>
          <a:xfrm>
            <a:off x="1566875" y="982950"/>
            <a:ext cx="4792375" cy="39365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3af10845809_0_18"/>
          <p:cNvSpPr txBox="1">
            <a:spLocks noGrp="1"/>
          </p:cNvSpPr>
          <p:nvPr>
            <p:ph type="title"/>
          </p:nvPr>
        </p:nvSpPr>
        <p:spPr>
          <a:xfrm>
            <a:off x="6045325" y="2953225"/>
            <a:ext cx="2870100" cy="1511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3600"/>
              <a:buNone/>
            </a:pPr>
            <a:r>
              <a:rPr lang="en"/>
              <a:t>Speaking- Assessment</a:t>
            </a:r>
            <a:endParaRPr/>
          </a:p>
        </p:txBody>
      </p:sp>
      <p:sp>
        <p:nvSpPr>
          <p:cNvPr id="241" name="Google Shape;241;g3af10845809_0_18"/>
          <p:cNvSpPr txBox="1">
            <a:spLocks noGrp="1"/>
          </p:cNvSpPr>
          <p:nvPr>
            <p:ph type="title" idx="2"/>
          </p:nvPr>
        </p:nvSpPr>
        <p:spPr>
          <a:xfrm>
            <a:off x="1647825" y="1218875"/>
            <a:ext cx="1652100" cy="915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
              <a:t>04</a:t>
            </a:r>
            <a:endParaRPr/>
          </a:p>
        </p:txBody>
      </p:sp>
      <p:sp>
        <p:nvSpPr>
          <p:cNvPr id="242" name="Google Shape;242;g3af10845809_0_18"/>
          <p:cNvSpPr txBox="1"/>
          <p:nvPr/>
        </p:nvSpPr>
        <p:spPr>
          <a:xfrm>
            <a:off x="7651225" y="351600"/>
            <a:ext cx="12642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rgbClr val="000000"/>
              </a:buClr>
              <a:buSzPts val="1600"/>
              <a:buFont typeface="Arial"/>
              <a:buNone/>
            </a:pPr>
            <a:r>
              <a:rPr lang="en" sz="1600">
                <a:solidFill>
                  <a:schemeClr val="dk1"/>
                </a:solidFill>
                <a:latin typeface="Darker Grotesque"/>
                <a:ea typeface="Darker Grotesque"/>
                <a:cs typeface="Darker Grotesque"/>
                <a:sym typeface="Darker Grotesque"/>
              </a:rPr>
              <a:t>12/10/2025</a:t>
            </a:r>
            <a:endParaRPr sz="1600">
              <a:solidFill>
                <a:schemeClr val="dk1"/>
              </a:solidFill>
              <a:latin typeface="Darker Grotesque"/>
              <a:ea typeface="Darker Grotesque"/>
              <a:cs typeface="Darker Grotesque"/>
              <a:sym typeface="Darker Grotesque"/>
            </a:endParaRPr>
          </a:p>
          <a:p>
            <a:pPr marL="0" marR="0" lvl="0" indent="0" algn="r" rtl="0">
              <a:lnSpc>
                <a:spcPct val="100000"/>
              </a:lnSpc>
              <a:spcBef>
                <a:spcPts val="0"/>
              </a:spcBef>
              <a:spcAft>
                <a:spcPts val="0"/>
              </a:spcAft>
              <a:buClr>
                <a:srgbClr val="000000"/>
              </a:buClr>
              <a:buSzPts val="1600"/>
              <a:buFont typeface="Arial"/>
              <a:buNone/>
            </a:pPr>
            <a:endParaRPr sz="1600">
              <a:solidFill>
                <a:schemeClr val="dk1"/>
              </a:solidFill>
              <a:latin typeface="Darker Grotesque"/>
              <a:ea typeface="Darker Grotesque"/>
              <a:cs typeface="Darker Grotesque"/>
              <a:sym typeface="Darker Grotesque"/>
            </a:endParaRPr>
          </a:p>
        </p:txBody>
      </p:sp>
      <p:sp>
        <p:nvSpPr>
          <p:cNvPr id="243" name="Google Shape;243;g3af10845809_0_18"/>
          <p:cNvSpPr txBox="1"/>
          <p:nvPr/>
        </p:nvSpPr>
        <p:spPr>
          <a:xfrm rot="-5400000" flipH="1">
            <a:off x="329061" y="3944250"/>
            <a:ext cx="1264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600"/>
              <a:buFont typeface="Arial"/>
              <a:buNone/>
            </a:pPr>
            <a:r>
              <a:rPr lang="en" sz="1600" b="1">
                <a:solidFill>
                  <a:schemeClr val="dk1"/>
                </a:solidFill>
                <a:latin typeface="Darker Grotesque"/>
                <a:ea typeface="Darker Grotesque"/>
                <a:cs typeface="Darker Grotesque"/>
                <a:sym typeface="Darker Grotesque"/>
              </a:rPr>
              <a:t>LING 677</a:t>
            </a:r>
            <a:endParaRPr sz="1600">
              <a:solidFill>
                <a:schemeClr val="dk1"/>
              </a:solidFill>
              <a:latin typeface="Darker Grotesque"/>
              <a:ea typeface="Darker Grotesque"/>
              <a:cs typeface="Darker Grotesque"/>
              <a:sym typeface="Darker Grotesque"/>
            </a:endParaRPr>
          </a:p>
          <a:p>
            <a:pPr marL="0" marR="0" lvl="0" indent="0" algn="l" rtl="0">
              <a:lnSpc>
                <a:spcPct val="100000"/>
              </a:lnSpc>
              <a:spcBef>
                <a:spcPts val="0"/>
              </a:spcBef>
              <a:spcAft>
                <a:spcPts val="0"/>
              </a:spcAft>
              <a:buClr>
                <a:srgbClr val="000000"/>
              </a:buClr>
              <a:buSzPts val="1600"/>
              <a:buFont typeface="Arial"/>
              <a:buNone/>
            </a:pPr>
            <a:endParaRPr sz="1600" b="1">
              <a:solidFill>
                <a:schemeClr val="dk1"/>
              </a:solidFill>
              <a:latin typeface="Darker Grotesque"/>
              <a:ea typeface="Darker Grotesque"/>
              <a:cs typeface="Darker Grotesque"/>
              <a:sym typeface="Darker Grotesque"/>
            </a:endParaRPr>
          </a:p>
        </p:txBody>
      </p:sp>
      <p:sp>
        <p:nvSpPr>
          <p:cNvPr id="244" name="Google Shape;244;g3af10845809_0_18"/>
          <p:cNvSpPr txBox="1"/>
          <p:nvPr/>
        </p:nvSpPr>
        <p:spPr>
          <a:xfrm rot="-5400000" flipH="1">
            <a:off x="329061" y="522150"/>
            <a:ext cx="1264200" cy="67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600"/>
              <a:buFont typeface="Arial"/>
              <a:buNone/>
            </a:pPr>
            <a:r>
              <a:rPr lang="en" sz="1600" b="1">
                <a:solidFill>
                  <a:schemeClr val="dk1"/>
                </a:solidFill>
                <a:latin typeface="Darker Grotesque"/>
                <a:ea typeface="Darker Grotesque"/>
                <a:cs typeface="Darker Grotesque"/>
                <a:sym typeface="Darker Grotesque"/>
              </a:rPr>
              <a:t>ELP</a:t>
            </a:r>
            <a:endParaRPr sz="1600" b="1">
              <a:solidFill>
                <a:schemeClr val="dk1"/>
              </a:solidFill>
              <a:latin typeface="Darker Grotesque"/>
              <a:ea typeface="Darker Grotesque"/>
              <a:cs typeface="Darker Grotesque"/>
              <a:sym typeface="Darker Grotesque"/>
            </a:endParaRPr>
          </a:p>
          <a:p>
            <a:pPr marL="0" marR="0" lvl="0" indent="0" algn="r" rtl="0">
              <a:lnSpc>
                <a:spcPct val="100000"/>
              </a:lnSpc>
              <a:spcBef>
                <a:spcPts val="0"/>
              </a:spcBef>
              <a:spcAft>
                <a:spcPts val="0"/>
              </a:spcAft>
              <a:buClr>
                <a:srgbClr val="000000"/>
              </a:buClr>
              <a:buSzPts val="1600"/>
              <a:buFont typeface="Arial"/>
              <a:buNone/>
            </a:pPr>
            <a:endParaRPr sz="1600" b="1">
              <a:solidFill>
                <a:schemeClr val="dk1"/>
              </a:solidFill>
              <a:latin typeface="Darker Grotesque"/>
              <a:ea typeface="Darker Grotesque"/>
              <a:cs typeface="Darker Grotesque"/>
              <a:sym typeface="Darker Grotesq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af68566d35_4_0"/>
          <p:cNvSpPr txBox="1">
            <a:spLocks noGrp="1"/>
          </p:cNvSpPr>
          <p:nvPr>
            <p:ph type="subTitle" idx="2"/>
          </p:nvPr>
        </p:nvSpPr>
        <p:spPr>
          <a:xfrm>
            <a:off x="606350" y="-64275"/>
            <a:ext cx="8548500" cy="82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sz="3700"/>
              <a:t>Summative Assessment</a:t>
            </a:r>
            <a:endParaRPr sz="2100"/>
          </a:p>
        </p:txBody>
      </p:sp>
      <p:sp>
        <p:nvSpPr>
          <p:cNvPr id="250" name="Google Shape;250;g3af68566d35_4_0"/>
          <p:cNvSpPr txBox="1"/>
          <p:nvPr/>
        </p:nvSpPr>
        <p:spPr>
          <a:xfrm>
            <a:off x="758850" y="1336250"/>
            <a:ext cx="8035500" cy="3990900"/>
          </a:xfrm>
          <a:prstGeom prst="rect">
            <a:avLst/>
          </a:prstGeom>
          <a:noFill/>
          <a:ln>
            <a:noFill/>
          </a:ln>
        </p:spPr>
        <p:txBody>
          <a:bodyPr spcFirstLastPara="1" wrap="square" lIns="91425" tIns="91425" rIns="91425" bIns="91425" anchor="b" anchorCtr="0">
            <a:noAutofit/>
          </a:bodyPr>
          <a:lstStyle/>
          <a:p>
            <a:pPr marL="457200" lvl="0" indent="-361950" algn="l" rtl="0">
              <a:spcBef>
                <a:spcPts val="0"/>
              </a:spcBef>
              <a:spcAft>
                <a:spcPts val="0"/>
              </a:spcAft>
              <a:buClr>
                <a:schemeClr val="dk1"/>
              </a:buClr>
              <a:buSzPts val="2100"/>
              <a:buFont typeface="Be Vietnam Pro Light"/>
              <a:buChar char="●"/>
            </a:pPr>
            <a:r>
              <a:rPr lang="en" sz="2100">
                <a:solidFill>
                  <a:schemeClr val="dk1"/>
                </a:solidFill>
                <a:latin typeface="Be Vietnam Pro Light"/>
                <a:ea typeface="Be Vietnam Pro Light"/>
                <a:cs typeface="Be Vietnam Pro Light"/>
                <a:sym typeface="Be Vietnam Pro Light"/>
              </a:rPr>
              <a:t>Oral Case Analysis Presentation</a:t>
            </a:r>
            <a:endParaRPr sz="2100">
              <a:solidFill>
                <a:schemeClr val="dk1"/>
              </a:solidFill>
              <a:latin typeface="Be Vietnam Pro Light"/>
              <a:ea typeface="Be Vietnam Pro Light"/>
              <a:cs typeface="Be Vietnam Pro Light"/>
              <a:sym typeface="Be Vietnam Pro Light"/>
            </a:endParaRPr>
          </a:p>
          <a:p>
            <a:pPr marL="457200" lvl="0" indent="0" algn="l" rtl="0">
              <a:spcBef>
                <a:spcPts val="0"/>
              </a:spcBef>
              <a:spcAft>
                <a:spcPts val="0"/>
              </a:spcAft>
              <a:buNone/>
            </a:pPr>
            <a:endParaRPr sz="2100">
              <a:solidFill>
                <a:schemeClr val="dk1"/>
              </a:solidFill>
              <a:latin typeface="Be Vietnam Pro Light"/>
              <a:ea typeface="Be Vietnam Pro Light"/>
              <a:cs typeface="Be Vietnam Pro Light"/>
              <a:sym typeface="Be Vietnam Pro Light"/>
            </a:endParaRPr>
          </a:p>
          <a:p>
            <a:pPr marL="457200" lvl="0" indent="-361950" algn="l" rtl="0">
              <a:spcBef>
                <a:spcPts val="0"/>
              </a:spcBef>
              <a:spcAft>
                <a:spcPts val="0"/>
              </a:spcAft>
              <a:buClr>
                <a:schemeClr val="dk1"/>
              </a:buClr>
              <a:buSzPts val="2100"/>
              <a:buFont typeface="Be Vietnam Pro Light"/>
              <a:buChar char="●"/>
            </a:pPr>
            <a:r>
              <a:rPr lang="en" sz="2100">
                <a:solidFill>
                  <a:schemeClr val="dk1"/>
                </a:solidFill>
                <a:latin typeface="Be Vietnam Pro Light"/>
                <a:ea typeface="Be Vietnam Pro Light"/>
                <a:cs typeface="Be Vietnam Pro Light"/>
                <a:sym typeface="Be Vietnam Pro Light"/>
              </a:rPr>
              <a:t>Mini Moot Court / Orgal Argument</a:t>
            </a:r>
            <a:endParaRPr sz="2100">
              <a:solidFill>
                <a:schemeClr val="dk1"/>
              </a:solidFill>
              <a:latin typeface="Be Vietnam Pro Light"/>
              <a:ea typeface="Be Vietnam Pro Light"/>
              <a:cs typeface="Be Vietnam Pro Light"/>
              <a:sym typeface="Be Vietnam Pro Light"/>
            </a:endParaRPr>
          </a:p>
          <a:p>
            <a:pPr marL="457200" lvl="0" indent="0" algn="l" rtl="0">
              <a:spcBef>
                <a:spcPts val="0"/>
              </a:spcBef>
              <a:spcAft>
                <a:spcPts val="0"/>
              </a:spcAft>
              <a:buNone/>
            </a:pPr>
            <a:endParaRPr sz="2100">
              <a:solidFill>
                <a:schemeClr val="dk1"/>
              </a:solidFill>
              <a:latin typeface="Be Vietnam Pro Light"/>
              <a:ea typeface="Be Vietnam Pro Light"/>
              <a:cs typeface="Be Vietnam Pro Light"/>
              <a:sym typeface="Be Vietnam Pro Light"/>
            </a:endParaRPr>
          </a:p>
          <a:p>
            <a:pPr marL="457200" lvl="0" indent="-361950" algn="l" rtl="0">
              <a:spcBef>
                <a:spcPts val="0"/>
              </a:spcBef>
              <a:spcAft>
                <a:spcPts val="0"/>
              </a:spcAft>
              <a:buClr>
                <a:schemeClr val="dk1"/>
              </a:buClr>
              <a:buSzPts val="2100"/>
              <a:buFont typeface="Be Vietnam Pro Light"/>
              <a:buChar char="●"/>
            </a:pPr>
            <a:r>
              <a:rPr lang="en" sz="2100">
                <a:solidFill>
                  <a:schemeClr val="dk1"/>
                </a:solidFill>
                <a:latin typeface="Be Vietnam Pro Light"/>
                <a:ea typeface="Be Vietnam Pro Light"/>
                <a:cs typeface="Be Vietnam Pro Light"/>
                <a:sym typeface="Be Vietnam Pro Light"/>
              </a:rPr>
              <a:t>Listening-Based Oral Exam (Case Summary + Hypothetical)</a:t>
            </a:r>
            <a:endParaRPr sz="2100">
              <a:solidFill>
                <a:schemeClr val="dk1"/>
              </a:solidFill>
              <a:latin typeface="Be Vietnam Pro Light"/>
              <a:ea typeface="Be Vietnam Pro Light"/>
              <a:cs typeface="Be Vietnam Pro Light"/>
              <a:sym typeface="Be Vietnam Pro Light"/>
            </a:endParaRPr>
          </a:p>
          <a:p>
            <a:pPr marL="457200" lvl="0" indent="0" algn="l" rtl="0">
              <a:spcBef>
                <a:spcPts val="0"/>
              </a:spcBef>
              <a:spcAft>
                <a:spcPts val="0"/>
              </a:spcAft>
              <a:buNone/>
            </a:pPr>
            <a:endParaRPr sz="2100">
              <a:solidFill>
                <a:schemeClr val="dk1"/>
              </a:solidFill>
              <a:latin typeface="Be Vietnam Pro Light"/>
              <a:ea typeface="Be Vietnam Pro Light"/>
              <a:cs typeface="Be Vietnam Pro Light"/>
              <a:sym typeface="Be Vietnam Pro Light"/>
            </a:endParaRPr>
          </a:p>
          <a:p>
            <a:pPr marL="457200" lvl="0" indent="-361950" algn="l" rtl="0">
              <a:spcBef>
                <a:spcPts val="0"/>
              </a:spcBef>
              <a:spcAft>
                <a:spcPts val="0"/>
              </a:spcAft>
              <a:buClr>
                <a:schemeClr val="dk1"/>
              </a:buClr>
              <a:buSzPts val="2100"/>
              <a:buFont typeface="Be Vietnam Pro Light"/>
              <a:buChar char="●"/>
            </a:pPr>
            <a:r>
              <a:rPr lang="en" sz="2100">
                <a:solidFill>
                  <a:schemeClr val="dk1"/>
                </a:solidFill>
                <a:latin typeface="Be Vietnam Pro Light"/>
                <a:ea typeface="Be Vietnam Pro Light"/>
                <a:cs typeface="Be Vietnam Pro Light"/>
                <a:sym typeface="Be Vietnam Pro Light"/>
              </a:rPr>
              <a:t>Final “Professional Communication” Task (Client Meeting Simulation)</a:t>
            </a:r>
            <a:endParaRPr sz="2100">
              <a:solidFill>
                <a:schemeClr val="dk1"/>
              </a:solidFill>
              <a:latin typeface="Be Vietnam Pro Light"/>
              <a:ea typeface="Be Vietnam Pro Light"/>
              <a:cs typeface="Be Vietnam Pro Light"/>
              <a:sym typeface="Be Vietnam Pro Light"/>
            </a:endParaRPr>
          </a:p>
          <a:p>
            <a:pPr marL="0" lvl="0" indent="0" algn="l" rtl="0">
              <a:spcBef>
                <a:spcPts val="0"/>
              </a:spcBef>
              <a:spcAft>
                <a:spcPts val="0"/>
              </a:spcAft>
              <a:buNone/>
            </a:pPr>
            <a:endParaRPr sz="2100">
              <a:solidFill>
                <a:schemeClr val="dk1"/>
              </a:solidFill>
              <a:latin typeface="Be Vietnam Pro Light"/>
              <a:ea typeface="Be Vietnam Pro Light"/>
              <a:cs typeface="Be Vietnam Pro Light"/>
              <a:sym typeface="Be Vietnam Pro Light"/>
            </a:endParaRPr>
          </a:p>
          <a:p>
            <a:pPr marL="0" lvl="0" indent="0" algn="l" rtl="0">
              <a:spcBef>
                <a:spcPts val="0"/>
              </a:spcBef>
              <a:spcAft>
                <a:spcPts val="0"/>
              </a:spcAft>
              <a:buNone/>
            </a:pPr>
            <a:endParaRPr sz="2100">
              <a:solidFill>
                <a:schemeClr val="dk1"/>
              </a:solidFill>
              <a:latin typeface="Be Vietnam Pro Light"/>
              <a:ea typeface="Be Vietnam Pro Light"/>
              <a:cs typeface="Be Vietnam Pro Light"/>
              <a:sym typeface="Be Vietnam Pro Light"/>
            </a:endParaRPr>
          </a:p>
          <a:p>
            <a:pPr marL="0" lvl="0" indent="0" algn="l" rtl="0">
              <a:spcBef>
                <a:spcPts val="0"/>
              </a:spcBef>
              <a:spcAft>
                <a:spcPts val="0"/>
              </a:spcAft>
              <a:buNone/>
            </a:pPr>
            <a:endParaRPr sz="1200">
              <a:solidFill>
                <a:schemeClr val="dk1"/>
              </a:solidFill>
              <a:latin typeface="Be Vietnam Pro Light"/>
              <a:ea typeface="Be Vietnam Pro Light"/>
              <a:cs typeface="Be Vietnam Pro Light"/>
              <a:sym typeface="Be Vietnam Pro Light"/>
            </a:endParaRPr>
          </a:p>
          <a:p>
            <a:pPr marL="0" lvl="0" indent="0" algn="l" rtl="0">
              <a:spcBef>
                <a:spcPts val="0"/>
              </a:spcBef>
              <a:spcAft>
                <a:spcPts val="0"/>
              </a:spcAft>
              <a:buNone/>
            </a:pPr>
            <a:endParaRPr sz="1200">
              <a:solidFill>
                <a:schemeClr val="dk1"/>
              </a:solidFill>
              <a:latin typeface="Be Vietnam Pro Light"/>
              <a:ea typeface="Be Vietnam Pro Light"/>
              <a:cs typeface="Be Vietnam Pro Light"/>
              <a:sym typeface="Be Vietnam Pr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3af68566d35_4_10"/>
          <p:cNvSpPr txBox="1">
            <a:spLocks noGrp="1"/>
          </p:cNvSpPr>
          <p:nvPr>
            <p:ph type="subTitle" idx="2"/>
          </p:nvPr>
        </p:nvSpPr>
        <p:spPr>
          <a:xfrm>
            <a:off x="606350" y="-64275"/>
            <a:ext cx="8548500" cy="82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sz="3700"/>
              <a:t>Formative Assessment</a:t>
            </a:r>
            <a:endParaRPr sz="2100"/>
          </a:p>
        </p:txBody>
      </p:sp>
      <p:sp>
        <p:nvSpPr>
          <p:cNvPr id="256" name="Google Shape;256;g3af68566d35_4_10"/>
          <p:cNvSpPr txBox="1"/>
          <p:nvPr/>
        </p:nvSpPr>
        <p:spPr>
          <a:xfrm>
            <a:off x="758850" y="941425"/>
            <a:ext cx="8035500" cy="3990900"/>
          </a:xfrm>
          <a:prstGeom prst="rect">
            <a:avLst/>
          </a:prstGeom>
          <a:noFill/>
          <a:ln>
            <a:noFill/>
          </a:ln>
        </p:spPr>
        <p:txBody>
          <a:bodyPr spcFirstLastPara="1" wrap="square" lIns="91425" tIns="91425" rIns="91425" bIns="91425" anchor="b" anchorCtr="0">
            <a:noAutofit/>
          </a:bodyPr>
          <a:lstStyle/>
          <a:p>
            <a:pPr marL="457200" lvl="0" indent="-361950" algn="l" rtl="0">
              <a:spcBef>
                <a:spcPts val="0"/>
              </a:spcBef>
              <a:spcAft>
                <a:spcPts val="0"/>
              </a:spcAft>
              <a:buClr>
                <a:schemeClr val="dk1"/>
              </a:buClr>
              <a:buSzPts val="2100"/>
              <a:buFont typeface="Be Vietnam Pro Light"/>
              <a:buChar char="●"/>
            </a:pPr>
            <a:r>
              <a:rPr lang="en" sz="2100">
                <a:solidFill>
                  <a:schemeClr val="dk1"/>
                </a:solidFill>
                <a:latin typeface="Be Vietnam Pro Light"/>
                <a:ea typeface="Be Vietnam Pro Light"/>
                <a:cs typeface="Be Vietnam Pro Light"/>
                <a:sym typeface="Be Vietnam Pro Light"/>
              </a:rPr>
              <a:t>Oral Case Brief “Think-Pair-Share”</a:t>
            </a:r>
            <a:endParaRPr sz="2100">
              <a:solidFill>
                <a:schemeClr val="dk1"/>
              </a:solidFill>
              <a:latin typeface="Be Vietnam Pro Light"/>
              <a:ea typeface="Be Vietnam Pro Light"/>
              <a:cs typeface="Be Vietnam Pro Light"/>
              <a:sym typeface="Be Vietnam Pro Light"/>
            </a:endParaRPr>
          </a:p>
          <a:p>
            <a:pPr marL="0" lvl="0" indent="0" algn="l" rtl="0">
              <a:spcBef>
                <a:spcPts val="0"/>
              </a:spcBef>
              <a:spcAft>
                <a:spcPts val="0"/>
              </a:spcAft>
              <a:buNone/>
            </a:pPr>
            <a:endParaRPr sz="2100">
              <a:solidFill>
                <a:schemeClr val="dk1"/>
              </a:solidFill>
              <a:latin typeface="Be Vietnam Pro Light"/>
              <a:ea typeface="Be Vietnam Pro Light"/>
              <a:cs typeface="Be Vietnam Pro Light"/>
              <a:sym typeface="Be Vietnam Pro Light"/>
            </a:endParaRPr>
          </a:p>
          <a:p>
            <a:pPr marL="457200" lvl="0" indent="-361950" algn="l" rtl="0">
              <a:spcBef>
                <a:spcPts val="0"/>
              </a:spcBef>
              <a:spcAft>
                <a:spcPts val="0"/>
              </a:spcAft>
              <a:buClr>
                <a:schemeClr val="dk1"/>
              </a:buClr>
              <a:buSzPts val="2100"/>
              <a:buFont typeface="Be Vietnam Pro Light"/>
              <a:buChar char="●"/>
            </a:pPr>
            <a:r>
              <a:rPr lang="en" sz="2100">
                <a:solidFill>
                  <a:schemeClr val="dk1"/>
                </a:solidFill>
                <a:latin typeface="Be Vietnam Pro Light"/>
                <a:ea typeface="Be Vietnam Pro Light"/>
                <a:cs typeface="Be Vietnam Pro Light"/>
                <a:sym typeface="Be Vietnam Pro Light"/>
              </a:rPr>
              <a:t>“Explain it to a Client” Role-Play</a:t>
            </a:r>
            <a:endParaRPr sz="2100">
              <a:solidFill>
                <a:schemeClr val="dk1"/>
              </a:solidFill>
              <a:latin typeface="Be Vietnam Pro Light"/>
              <a:ea typeface="Be Vietnam Pro Light"/>
              <a:cs typeface="Be Vietnam Pro Light"/>
              <a:sym typeface="Be Vietnam Pro Light"/>
            </a:endParaRPr>
          </a:p>
          <a:p>
            <a:pPr marL="457200" lvl="0" indent="0" algn="l" rtl="0">
              <a:spcBef>
                <a:spcPts val="0"/>
              </a:spcBef>
              <a:spcAft>
                <a:spcPts val="0"/>
              </a:spcAft>
              <a:buNone/>
            </a:pPr>
            <a:endParaRPr sz="2100">
              <a:solidFill>
                <a:schemeClr val="dk1"/>
              </a:solidFill>
              <a:latin typeface="Be Vietnam Pro Light"/>
              <a:ea typeface="Be Vietnam Pro Light"/>
              <a:cs typeface="Be Vietnam Pro Light"/>
              <a:sym typeface="Be Vietnam Pro Light"/>
            </a:endParaRPr>
          </a:p>
          <a:p>
            <a:pPr marL="457200" lvl="0" indent="-361950" algn="l" rtl="0">
              <a:spcBef>
                <a:spcPts val="0"/>
              </a:spcBef>
              <a:spcAft>
                <a:spcPts val="0"/>
              </a:spcAft>
              <a:buClr>
                <a:schemeClr val="dk1"/>
              </a:buClr>
              <a:buSzPts val="2100"/>
              <a:buFont typeface="Be Vietnam Pro Light"/>
              <a:buChar char="●"/>
            </a:pPr>
            <a:r>
              <a:rPr lang="en" sz="2100">
                <a:solidFill>
                  <a:schemeClr val="dk1"/>
                </a:solidFill>
                <a:latin typeface="Be Vietnam Pro Light"/>
                <a:ea typeface="Be Vietnam Pro Light"/>
                <a:cs typeface="Be Vietnam Pro Light"/>
                <a:sym typeface="Be Vietnam Pro Light"/>
              </a:rPr>
              <a:t>Legal Hypotheticals Carousel</a:t>
            </a:r>
            <a:endParaRPr sz="2100">
              <a:solidFill>
                <a:schemeClr val="dk1"/>
              </a:solidFill>
              <a:latin typeface="Be Vietnam Pro Light"/>
              <a:ea typeface="Be Vietnam Pro Light"/>
              <a:cs typeface="Be Vietnam Pro Light"/>
              <a:sym typeface="Be Vietnam Pro Light"/>
            </a:endParaRPr>
          </a:p>
          <a:p>
            <a:pPr marL="457200" lvl="0" indent="0" algn="l" rtl="0">
              <a:spcBef>
                <a:spcPts val="0"/>
              </a:spcBef>
              <a:spcAft>
                <a:spcPts val="0"/>
              </a:spcAft>
              <a:buNone/>
            </a:pPr>
            <a:endParaRPr sz="2100">
              <a:solidFill>
                <a:schemeClr val="dk1"/>
              </a:solidFill>
              <a:latin typeface="Be Vietnam Pro Light"/>
              <a:ea typeface="Be Vietnam Pro Light"/>
              <a:cs typeface="Be Vietnam Pro Light"/>
              <a:sym typeface="Be Vietnam Pro Light"/>
            </a:endParaRPr>
          </a:p>
          <a:p>
            <a:pPr marL="457200" lvl="0" indent="-361950" algn="l" rtl="0">
              <a:spcBef>
                <a:spcPts val="0"/>
              </a:spcBef>
              <a:spcAft>
                <a:spcPts val="0"/>
              </a:spcAft>
              <a:buClr>
                <a:schemeClr val="dk1"/>
              </a:buClr>
              <a:buSzPts val="2100"/>
              <a:buFont typeface="Be Vietnam Pro Light"/>
              <a:buChar char="●"/>
            </a:pPr>
            <a:r>
              <a:rPr lang="en" sz="2100">
                <a:solidFill>
                  <a:schemeClr val="dk1"/>
                </a:solidFill>
                <a:latin typeface="Be Vietnam Pro Light"/>
                <a:ea typeface="Be Vietnam Pro Light"/>
                <a:cs typeface="Be Vietnam Pro Light"/>
                <a:sym typeface="Be Vietnam Pro Light"/>
              </a:rPr>
              <a:t>Micro-Presentations on Legal Terms</a:t>
            </a:r>
            <a:endParaRPr sz="2100">
              <a:solidFill>
                <a:schemeClr val="dk1"/>
              </a:solidFill>
              <a:latin typeface="Be Vietnam Pro Light"/>
              <a:ea typeface="Be Vietnam Pro Light"/>
              <a:cs typeface="Be Vietnam Pro Light"/>
              <a:sym typeface="Be Vietnam Pro Light"/>
            </a:endParaRPr>
          </a:p>
          <a:p>
            <a:pPr marL="457200" lvl="0" indent="0" algn="l" rtl="0">
              <a:spcBef>
                <a:spcPts val="0"/>
              </a:spcBef>
              <a:spcAft>
                <a:spcPts val="0"/>
              </a:spcAft>
              <a:buNone/>
            </a:pPr>
            <a:endParaRPr sz="2100">
              <a:solidFill>
                <a:schemeClr val="dk1"/>
              </a:solidFill>
              <a:latin typeface="Be Vietnam Pro Light"/>
              <a:ea typeface="Be Vietnam Pro Light"/>
              <a:cs typeface="Be Vietnam Pro Light"/>
              <a:sym typeface="Be Vietnam Pro Light"/>
            </a:endParaRPr>
          </a:p>
          <a:p>
            <a:pPr marL="457200" lvl="0" indent="-361950" algn="l" rtl="0">
              <a:spcBef>
                <a:spcPts val="0"/>
              </a:spcBef>
              <a:spcAft>
                <a:spcPts val="0"/>
              </a:spcAft>
              <a:buClr>
                <a:schemeClr val="dk1"/>
              </a:buClr>
              <a:buSzPts val="2100"/>
              <a:buFont typeface="Be Vietnam Pro Light"/>
              <a:buChar char="●"/>
            </a:pPr>
            <a:r>
              <a:rPr lang="en" sz="2100">
                <a:solidFill>
                  <a:schemeClr val="dk1"/>
                </a:solidFill>
                <a:latin typeface="Be Vietnam Pro Light"/>
                <a:ea typeface="Be Vietnam Pro Light"/>
                <a:cs typeface="Be Vietnam Pro Light"/>
                <a:sym typeface="Be Vietnam Pro Light"/>
              </a:rPr>
              <a:t>Listening-to-Speaking “Case Summary + Q+A”</a:t>
            </a:r>
            <a:endParaRPr sz="2100">
              <a:solidFill>
                <a:schemeClr val="dk1"/>
              </a:solidFill>
              <a:latin typeface="Be Vietnam Pro Light"/>
              <a:ea typeface="Be Vietnam Pro Light"/>
              <a:cs typeface="Be Vietnam Pro Light"/>
              <a:sym typeface="Be Vietnam Pro Light"/>
            </a:endParaRPr>
          </a:p>
          <a:p>
            <a:pPr marL="457200" lvl="0" indent="0" algn="l" rtl="0">
              <a:spcBef>
                <a:spcPts val="0"/>
              </a:spcBef>
              <a:spcAft>
                <a:spcPts val="0"/>
              </a:spcAft>
              <a:buNone/>
            </a:pPr>
            <a:endParaRPr sz="2100">
              <a:solidFill>
                <a:schemeClr val="dk1"/>
              </a:solidFill>
              <a:latin typeface="Be Vietnam Pro Light"/>
              <a:ea typeface="Be Vietnam Pro Light"/>
              <a:cs typeface="Be Vietnam Pro Light"/>
              <a:sym typeface="Be Vietnam Pro Light"/>
            </a:endParaRPr>
          </a:p>
          <a:p>
            <a:pPr marL="457200" lvl="0" indent="-361950" algn="l" rtl="0">
              <a:spcBef>
                <a:spcPts val="0"/>
              </a:spcBef>
              <a:spcAft>
                <a:spcPts val="0"/>
              </a:spcAft>
              <a:buClr>
                <a:schemeClr val="dk1"/>
              </a:buClr>
              <a:buSzPts val="2100"/>
              <a:buFont typeface="Be Vietnam Pro Light"/>
              <a:buChar char="●"/>
            </a:pPr>
            <a:r>
              <a:rPr lang="en" sz="2100">
                <a:solidFill>
                  <a:schemeClr val="dk1"/>
                </a:solidFill>
                <a:latin typeface="Be Vietnam Pro Light"/>
                <a:ea typeface="Be Vietnam Pro Light"/>
                <a:cs typeface="Be Vietnam Pro Light"/>
                <a:sym typeface="Be Vietnam Pro Light"/>
              </a:rPr>
              <a:t>“Clarify the Professor”</a:t>
            </a:r>
            <a:endParaRPr sz="2100">
              <a:solidFill>
                <a:schemeClr val="dk1"/>
              </a:solidFill>
              <a:latin typeface="Be Vietnam Pro Light"/>
              <a:ea typeface="Be Vietnam Pro Light"/>
              <a:cs typeface="Be Vietnam Pro Light"/>
              <a:sym typeface="Be Vietnam Pro Light"/>
            </a:endParaRPr>
          </a:p>
          <a:p>
            <a:pPr marL="0" lvl="0" indent="0" algn="l" rtl="0">
              <a:spcBef>
                <a:spcPts val="0"/>
              </a:spcBef>
              <a:spcAft>
                <a:spcPts val="0"/>
              </a:spcAft>
              <a:buNone/>
            </a:pPr>
            <a:endParaRPr sz="1200">
              <a:solidFill>
                <a:schemeClr val="dk1"/>
              </a:solidFill>
              <a:latin typeface="Be Vietnam Pro Light"/>
              <a:ea typeface="Be Vietnam Pro Light"/>
              <a:cs typeface="Be Vietnam Pro Light"/>
              <a:sym typeface="Be Vietnam Pro Light"/>
            </a:endParaRPr>
          </a:p>
          <a:p>
            <a:pPr marL="0" lvl="0" indent="0" algn="l" rtl="0">
              <a:spcBef>
                <a:spcPts val="0"/>
              </a:spcBef>
              <a:spcAft>
                <a:spcPts val="0"/>
              </a:spcAft>
              <a:buNone/>
            </a:pPr>
            <a:endParaRPr sz="1200">
              <a:solidFill>
                <a:schemeClr val="dk1"/>
              </a:solidFill>
              <a:latin typeface="Be Vietnam Pro Light"/>
              <a:ea typeface="Be Vietnam Pro Light"/>
              <a:cs typeface="Be Vietnam Pro Light"/>
              <a:sym typeface="Be Vietnam Pro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3af10845809_0_26"/>
          <p:cNvSpPr txBox="1">
            <a:spLocks noGrp="1"/>
          </p:cNvSpPr>
          <p:nvPr>
            <p:ph type="title"/>
          </p:nvPr>
        </p:nvSpPr>
        <p:spPr>
          <a:xfrm>
            <a:off x="3071100" y="2953225"/>
            <a:ext cx="5844300" cy="1511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3600"/>
              <a:buNone/>
            </a:pPr>
            <a:r>
              <a:rPr lang="en"/>
              <a:t>Writing - </a:t>
            </a:r>
            <a:endParaRPr/>
          </a:p>
          <a:p>
            <a:pPr marL="0" lvl="0" indent="0" algn="r" rtl="0">
              <a:lnSpc>
                <a:spcPct val="100000"/>
              </a:lnSpc>
              <a:spcBef>
                <a:spcPts val="0"/>
              </a:spcBef>
              <a:spcAft>
                <a:spcPts val="0"/>
              </a:spcAft>
              <a:buSzPts val="3600"/>
              <a:buNone/>
            </a:pPr>
            <a:r>
              <a:rPr lang="en"/>
              <a:t>Learning Experiences</a:t>
            </a:r>
            <a:endParaRPr/>
          </a:p>
        </p:txBody>
      </p:sp>
      <p:sp>
        <p:nvSpPr>
          <p:cNvPr id="262" name="Google Shape;262;g3af10845809_0_26"/>
          <p:cNvSpPr txBox="1">
            <a:spLocks noGrp="1"/>
          </p:cNvSpPr>
          <p:nvPr>
            <p:ph type="title" idx="2"/>
          </p:nvPr>
        </p:nvSpPr>
        <p:spPr>
          <a:xfrm>
            <a:off x="1647825" y="1218875"/>
            <a:ext cx="1652100" cy="915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
              <a:t>05</a:t>
            </a:r>
            <a:endParaRPr/>
          </a:p>
        </p:txBody>
      </p:sp>
      <p:sp>
        <p:nvSpPr>
          <p:cNvPr id="263" name="Google Shape;263;g3af10845809_0_26"/>
          <p:cNvSpPr txBox="1"/>
          <p:nvPr/>
        </p:nvSpPr>
        <p:spPr>
          <a:xfrm>
            <a:off x="7651225" y="351600"/>
            <a:ext cx="1264200" cy="431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 sz="1600">
                <a:solidFill>
                  <a:schemeClr val="dk1"/>
                </a:solidFill>
                <a:latin typeface="Darker Grotesque"/>
                <a:ea typeface="Darker Grotesque"/>
                <a:cs typeface="Darker Grotesque"/>
                <a:sym typeface="Darker Grotesque"/>
              </a:rPr>
              <a:t>12/10/2025</a:t>
            </a:r>
            <a:endParaRPr sz="1600" b="0" i="0" u="none" strike="noStrike" cap="none">
              <a:solidFill>
                <a:schemeClr val="dk1"/>
              </a:solidFill>
              <a:latin typeface="Darker Grotesque"/>
              <a:ea typeface="Darker Grotesque"/>
              <a:cs typeface="Darker Grotesque"/>
              <a:sym typeface="Darker Grotesque"/>
            </a:endParaRPr>
          </a:p>
        </p:txBody>
      </p:sp>
      <p:sp>
        <p:nvSpPr>
          <p:cNvPr id="264" name="Google Shape;264;g3af10845809_0_26"/>
          <p:cNvSpPr txBox="1"/>
          <p:nvPr/>
        </p:nvSpPr>
        <p:spPr>
          <a:xfrm rot="-5400000" flipH="1">
            <a:off x="329061" y="3944250"/>
            <a:ext cx="1264200" cy="67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1">
                <a:solidFill>
                  <a:schemeClr val="dk1"/>
                </a:solidFill>
                <a:latin typeface="Darker Grotesque"/>
                <a:ea typeface="Darker Grotesque"/>
                <a:cs typeface="Darker Grotesque"/>
                <a:sym typeface="Darker Grotesque"/>
              </a:rPr>
              <a:t>LING 677</a:t>
            </a:r>
            <a:endParaRPr sz="1600" b="0" i="0" u="none" strike="noStrike" cap="none">
              <a:solidFill>
                <a:schemeClr val="dk1"/>
              </a:solidFill>
              <a:latin typeface="Darker Grotesque"/>
              <a:ea typeface="Darker Grotesque"/>
              <a:cs typeface="Darker Grotesque"/>
              <a:sym typeface="Darker Grotesque"/>
            </a:endParaRPr>
          </a:p>
        </p:txBody>
      </p:sp>
      <p:sp>
        <p:nvSpPr>
          <p:cNvPr id="265" name="Google Shape;265;g3af10845809_0_26"/>
          <p:cNvSpPr txBox="1"/>
          <p:nvPr/>
        </p:nvSpPr>
        <p:spPr>
          <a:xfrm rot="-5400000" flipH="1">
            <a:off x="329061" y="522150"/>
            <a:ext cx="1264200" cy="67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 sz="1600" b="1">
                <a:solidFill>
                  <a:schemeClr val="dk1"/>
                </a:solidFill>
                <a:latin typeface="Darker Grotesque"/>
                <a:ea typeface="Darker Grotesque"/>
                <a:cs typeface="Darker Grotesque"/>
                <a:sym typeface="Darker Grotesque"/>
              </a:rPr>
              <a:t>ELP</a:t>
            </a:r>
            <a:endParaRPr sz="1600" b="1" i="0" u="none" strike="noStrike" cap="none">
              <a:solidFill>
                <a:schemeClr val="dk1"/>
              </a:solidFill>
              <a:latin typeface="Darker Grotesque"/>
              <a:ea typeface="Darker Grotesque"/>
              <a:cs typeface="Darker Grotesque"/>
              <a:sym typeface="Darker Grotesq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3af68566d35_1_0"/>
          <p:cNvSpPr txBox="1">
            <a:spLocks noGrp="1"/>
          </p:cNvSpPr>
          <p:nvPr>
            <p:ph type="title"/>
          </p:nvPr>
        </p:nvSpPr>
        <p:spPr>
          <a:xfrm>
            <a:off x="1028600" y="3874600"/>
            <a:ext cx="7704000" cy="1040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600"/>
              <a:buNone/>
            </a:pPr>
            <a:r>
              <a:rPr lang="en"/>
              <a:t>Writing </a:t>
            </a:r>
            <a:r>
              <a:rPr lang="en" b="0"/>
              <a:t>Learning Experiences</a:t>
            </a:r>
            <a:endParaRPr b="0"/>
          </a:p>
        </p:txBody>
      </p:sp>
      <p:sp>
        <p:nvSpPr>
          <p:cNvPr id="271" name="Google Shape;271;g3af68566d35_1_0"/>
          <p:cNvSpPr txBox="1">
            <a:spLocks noGrp="1"/>
          </p:cNvSpPr>
          <p:nvPr>
            <p:ph type="subTitle" idx="2"/>
          </p:nvPr>
        </p:nvSpPr>
        <p:spPr>
          <a:xfrm>
            <a:off x="606350" y="-64275"/>
            <a:ext cx="8548500" cy="82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sz="3700"/>
              <a:t>Drafted Assignments</a:t>
            </a:r>
            <a:endParaRPr sz="2100"/>
          </a:p>
        </p:txBody>
      </p:sp>
      <p:sp>
        <p:nvSpPr>
          <p:cNvPr id="272" name="Google Shape;272;g3af68566d35_1_0"/>
          <p:cNvSpPr txBox="1"/>
          <p:nvPr/>
        </p:nvSpPr>
        <p:spPr>
          <a:xfrm>
            <a:off x="906325" y="1651569"/>
            <a:ext cx="4026000" cy="28056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chemeClr val="dk1"/>
              </a:buClr>
              <a:buSzPts val="2600"/>
              <a:buFont typeface="Be Vietnam Pro Light"/>
              <a:buAutoNum type="arabicPeriod"/>
            </a:pPr>
            <a:r>
              <a:rPr lang="en" sz="2600">
                <a:solidFill>
                  <a:schemeClr val="dk1"/>
                </a:solidFill>
                <a:latin typeface="Be Vietnam Pro Light"/>
                <a:ea typeface="Be Vietnam Pro Light"/>
                <a:cs typeface="Be Vietnam Pro Light"/>
                <a:sym typeface="Be Vietnam Pro Light"/>
              </a:rPr>
              <a:t>Policy Brief</a:t>
            </a:r>
            <a:endParaRPr sz="2600">
              <a:solidFill>
                <a:schemeClr val="dk1"/>
              </a:solidFill>
              <a:latin typeface="Be Vietnam Pro Light"/>
              <a:ea typeface="Be Vietnam Pro Light"/>
              <a:cs typeface="Be Vietnam Pro Light"/>
              <a:sym typeface="Be Vietnam Pro Light"/>
            </a:endParaRPr>
          </a:p>
          <a:p>
            <a:pPr marL="457200" lvl="0" indent="-393700" algn="l" rtl="0">
              <a:spcBef>
                <a:spcPts val="0"/>
              </a:spcBef>
              <a:spcAft>
                <a:spcPts val="0"/>
              </a:spcAft>
              <a:buClr>
                <a:schemeClr val="dk1"/>
              </a:buClr>
              <a:buSzPts val="2600"/>
              <a:buFont typeface="Be Vietnam Pro Light"/>
              <a:buAutoNum type="arabicPeriod"/>
            </a:pPr>
            <a:r>
              <a:rPr lang="en" sz="2600">
                <a:solidFill>
                  <a:schemeClr val="dk1"/>
                </a:solidFill>
                <a:latin typeface="Be Vietnam Pro Light"/>
                <a:ea typeface="Be Vietnam Pro Light"/>
                <a:cs typeface="Be Vietnam Pro Light"/>
                <a:sym typeface="Be Vietnam Pro Light"/>
              </a:rPr>
              <a:t>Literature Review</a:t>
            </a:r>
            <a:endParaRPr sz="2600">
              <a:solidFill>
                <a:schemeClr val="dk1"/>
              </a:solidFill>
              <a:latin typeface="Be Vietnam Pro Light"/>
              <a:ea typeface="Be Vietnam Pro Light"/>
              <a:cs typeface="Be Vietnam Pro Light"/>
              <a:sym typeface="Be Vietnam Pro Light"/>
            </a:endParaRPr>
          </a:p>
          <a:p>
            <a:pPr marL="457200" lvl="0" indent="-393700" algn="l" rtl="0">
              <a:spcBef>
                <a:spcPts val="0"/>
              </a:spcBef>
              <a:spcAft>
                <a:spcPts val="0"/>
              </a:spcAft>
              <a:buClr>
                <a:schemeClr val="dk1"/>
              </a:buClr>
              <a:buSzPts val="2600"/>
              <a:buFont typeface="Be Vietnam Pro Light"/>
              <a:buAutoNum type="arabicPeriod"/>
            </a:pPr>
            <a:r>
              <a:rPr lang="en" sz="2600">
                <a:solidFill>
                  <a:schemeClr val="dk1"/>
                </a:solidFill>
                <a:latin typeface="Be Vietnam Pro Light"/>
                <a:ea typeface="Be Vietnam Pro Light"/>
                <a:cs typeface="Be Vietnam Pro Light"/>
                <a:sym typeface="Be Vietnam Pro Light"/>
              </a:rPr>
              <a:t>Memo</a:t>
            </a:r>
            <a:endParaRPr sz="2600">
              <a:solidFill>
                <a:schemeClr val="dk1"/>
              </a:solidFill>
              <a:latin typeface="Be Vietnam Pro Light"/>
              <a:ea typeface="Be Vietnam Pro Light"/>
              <a:cs typeface="Be Vietnam Pro Light"/>
              <a:sym typeface="Be Vietnam Pro Light"/>
            </a:endParaRPr>
          </a:p>
          <a:p>
            <a:pPr marL="457200" lvl="0" indent="-393700" algn="l" rtl="0">
              <a:spcBef>
                <a:spcPts val="0"/>
              </a:spcBef>
              <a:spcAft>
                <a:spcPts val="0"/>
              </a:spcAft>
              <a:buClr>
                <a:schemeClr val="dk1"/>
              </a:buClr>
              <a:buSzPts val="2600"/>
              <a:buFont typeface="Be Vietnam Pro Light"/>
              <a:buAutoNum type="arabicPeriod"/>
            </a:pPr>
            <a:r>
              <a:rPr lang="en" sz="2600">
                <a:solidFill>
                  <a:schemeClr val="dk1"/>
                </a:solidFill>
                <a:latin typeface="Be Vietnam Pro Light"/>
                <a:ea typeface="Be Vietnam Pro Light"/>
                <a:cs typeface="Be Vietnam Pro Light"/>
                <a:sym typeface="Be Vietnam Pro Light"/>
              </a:rPr>
              <a:t>Discussion Post</a:t>
            </a:r>
            <a:endParaRPr sz="2600">
              <a:solidFill>
                <a:schemeClr val="dk1"/>
              </a:solidFill>
              <a:latin typeface="Be Vietnam Pro Light"/>
              <a:ea typeface="Be Vietnam Pro Light"/>
              <a:cs typeface="Be Vietnam Pro Light"/>
              <a:sym typeface="Be Vietnam Pro Light"/>
            </a:endParaRPr>
          </a:p>
          <a:p>
            <a:pPr marL="457200" lvl="0" indent="-393700" algn="l" rtl="0">
              <a:spcBef>
                <a:spcPts val="0"/>
              </a:spcBef>
              <a:spcAft>
                <a:spcPts val="0"/>
              </a:spcAft>
              <a:buClr>
                <a:schemeClr val="dk1"/>
              </a:buClr>
              <a:buSzPts val="2600"/>
              <a:buFont typeface="Be Vietnam Pro Light"/>
              <a:buAutoNum type="arabicPeriod"/>
            </a:pPr>
            <a:r>
              <a:rPr lang="en" sz="2600">
                <a:solidFill>
                  <a:schemeClr val="dk1"/>
                </a:solidFill>
                <a:latin typeface="Be Vietnam Pro Light"/>
                <a:ea typeface="Be Vietnam Pro Light"/>
                <a:cs typeface="Be Vietnam Pro Light"/>
                <a:sym typeface="Be Vietnam Pro Light"/>
              </a:rPr>
              <a:t>Professional Emails</a:t>
            </a:r>
            <a:endParaRPr sz="2600">
              <a:solidFill>
                <a:schemeClr val="dk1"/>
              </a:solidFill>
              <a:latin typeface="Be Vietnam Pro Light"/>
              <a:ea typeface="Be Vietnam Pro Light"/>
              <a:cs typeface="Be Vietnam Pro Light"/>
              <a:sym typeface="Be Vietnam Pro Light"/>
            </a:endParaRPr>
          </a:p>
        </p:txBody>
      </p:sp>
      <p:sp>
        <p:nvSpPr>
          <p:cNvPr id="273" name="Google Shape;273;g3af68566d35_1_0"/>
          <p:cNvSpPr txBox="1"/>
          <p:nvPr/>
        </p:nvSpPr>
        <p:spPr>
          <a:xfrm>
            <a:off x="5118000" y="1651569"/>
            <a:ext cx="4026000" cy="28056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chemeClr val="dk1"/>
              </a:buClr>
              <a:buSzPts val="2600"/>
              <a:buFont typeface="Be Vietnam Pro Light"/>
              <a:buAutoNum type="arabicPeriod"/>
            </a:pPr>
            <a:r>
              <a:rPr lang="en" sz="2600">
                <a:solidFill>
                  <a:schemeClr val="dk1"/>
                </a:solidFill>
                <a:latin typeface="Be Vietnam Pro Light"/>
                <a:ea typeface="Be Vietnam Pro Light"/>
                <a:cs typeface="Be Vietnam Pro Light"/>
                <a:sym typeface="Be Vietnam Pro Light"/>
              </a:rPr>
              <a:t>Legal Brief</a:t>
            </a:r>
            <a:endParaRPr sz="2600">
              <a:solidFill>
                <a:schemeClr val="dk1"/>
              </a:solidFill>
              <a:latin typeface="Be Vietnam Pro Light"/>
              <a:ea typeface="Be Vietnam Pro Light"/>
              <a:cs typeface="Be Vietnam Pro Light"/>
              <a:sym typeface="Be Vietnam Pro Light"/>
            </a:endParaRPr>
          </a:p>
          <a:p>
            <a:pPr marL="457200" lvl="0" indent="-393700" algn="l" rtl="0">
              <a:spcBef>
                <a:spcPts val="0"/>
              </a:spcBef>
              <a:spcAft>
                <a:spcPts val="0"/>
              </a:spcAft>
              <a:buClr>
                <a:schemeClr val="dk1"/>
              </a:buClr>
              <a:buSzPts val="2600"/>
              <a:buFont typeface="Be Vietnam Pro Light"/>
              <a:buAutoNum type="arabicPeriod"/>
            </a:pPr>
            <a:r>
              <a:rPr lang="en" sz="2600">
                <a:solidFill>
                  <a:schemeClr val="dk1"/>
                </a:solidFill>
                <a:latin typeface="Be Vietnam Pro Light"/>
                <a:ea typeface="Be Vietnam Pro Light"/>
                <a:cs typeface="Be Vietnam Pro Light"/>
                <a:sym typeface="Be Vietnam Pro Light"/>
              </a:rPr>
              <a:t>Legal Research</a:t>
            </a:r>
            <a:endParaRPr sz="2600">
              <a:solidFill>
                <a:schemeClr val="dk1"/>
              </a:solidFill>
              <a:latin typeface="Be Vietnam Pro Light"/>
              <a:ea typeface="Be Vietnam Pro Light"/>
              <a:cs typeface="Be Vietnam Pro Light"/>
              <a:sym typeface="Be Vietnam Pro Light"/>
            </a:endParaRPr>
          </a:p>
          <a:p>
            <a:pPr marL="457200" lvl="0" indent="-393700" algn="l" rtl="0">
              <a:spcBef>
                <a:spcPts val="0"/>
              </a:spcBef>
              <a:spcAft>
                <a:spcPts val="0"/>
              </a:spcAft>
              <a:buClr>
                <a:schemeClr val="dk1"/>
              </a:buClr>
              <a:buSzPts val="2600"/>
              <a:buFont typeface="Be Vietnam Pro Light"/>
              <a:buAutoNum type="arabicPeriod"/>
            </a:pPr>
            <a:r>
              <a:rPr lang="en" sz="2600">
                <a:solidFill>
                  <a:schemeClr val="dk1"/>
                </a:solidFill>
                <a:latin typeface="Be Vietnam Pro Light"/>
                <a:ea typeface="Be Vietnam Pro Light"/>
                <a:cs typeface="Be Vietnam Pro Light"/>
                <a:sym typeface="Be Vietnam Pro Light"/>
              </a:rPr>
              <a:t>Legal Memo</a:t>
            </a:r>
            <a:endParaRPr sz="2600">
              <a:solidFill>
                <a:schemeClr val="dk1"/>
              </a:solidFill>
              <a:latin typeface="Be Vietnam Pro Light"/>
              <a:ea typeface="Be Vietnam Pro Light"/>
              <a:cs typeface="Be Vietnam Pro Light"/>
              <a:sym typeface="Be Vietnam Pro Light"/>
            </a:endParaRPr>
          </a:p>
          <a:p>
            <a:pPr marL="457200" lvl="0" indent="-393700" algn="l" rtl="0">
              <a:spcBef>
                <a:spcPts val="0"/>
              </a:spcBef>
              <a:spcAft>
                <a:spcPts val="0"/>
              </a:spcAft>
              <a:buClr>
                <a:schemeClr val="dk1"/>
              </a:buClr>
              <a:buSzPts val="2600"/>
              <a:buFont typeface="Be Vietnam Pro Light"/>
              <a:buAutoNum type="arabicPeriod"/>
            </a:pPr>
            <a:r>
              <a:rPr lang="en" sz="2600">
                <a:solidFill>
                  <a:schemeClr val="dk1"/>
                </a:solidFill>
                <a:latin typeface="Be Vietnam Pro Light"/>
                <a:ea typeface="Be Vietnam Pro Light"/>
                <a:cs typeface="Be Vietnam Pro Light"/>
                <a:sym typeface="Be Vietnam Pro Light"/>
              </a:rPr>
              <a:t>N/A</a:t>
            </a:r>
            <a:endParaRPr sz="2600">
              <a:solidFill>
                <a:schemeClr val="dk1"/>
              </a:solidFill>
              <a:latin typeface="Be Vietnam Pro Light"/>
              <a:ea typeface="Be Vietnam Pro Light"/>
              <a:cs typeface="Be Vietnam Pro Light"/>
              <a:sym typeface="Be Vietnam Pro Light"/>
            </a:endParaRPr>
          </a:p>
          <a:p>
            <a:pPr marL="457200" lvl="0" indent="-393700" algn="l" rtl="0">
              <a:spcBef>
                <a:spcPts val="0"/>
              </a:spcBef>
              <a:spcAft>
                <a:spcPts val="0"/>
              </a:spcAft>
              <a:buClr>
                <a:schemeClr val="dk1"/>
              </a:buClr>
              <a:buSzPts val="2600"/>
              <a:buFont typeface="Be Vietnam Pro Light"/>
              <a:buAutoNum type="arabicPeriod"/>
            </a:pPr>
            <a:r>
              <a:rPr lang="en" sz="2600">
                <a:solidFill>
                  <a:schemeClr val="dk1"/>
                </a:solidFill>
                <a:latin typeface="Be Vietnam Pro Light"/>
                <a:ea typeface="Be Vietnam Pro Light"/>
                <a:cs typeface="Be Vietnam Pro Light"/>
                <a:sym typeface="Be Vietnam Pro Light"/>
              </a:rPr>
              <a:t>Professional Communication</a:t>
            </a:r>
            <a:endParaRPr sz="2600">
              <a:solidFill>
                <a:schemeClr val="dk1"/>
              </a:solidFill>
              <a:latin typeface="Be Vietnam Pro Light"/>
              <a:ea typeface="Be Vietnam Pro Light"/>
              <a:cs typeface="Be Vietnam Pro Light"/>
              <a:sym typeface="Be Vietnam Pro Light"/>
            </a:endParaRPr>
          </a:p>
        </p:txBody>
      </p:sp>
      <p:sp>
        <p:nvSpPr>
          <p:cNvPr id="274" name="Google Shape;274;g3af68566d35_1_0"/>
          <p:cNvSpPr txBox="1"/>
          <p:nvPr/>
        </p:nvSpPr>
        <p:spPr>
          <a:xfrm>
            <a:off x="906325" y="993552"/>
            <a:ext cx="3000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solidFill>
                  <a:schemeClr val="lt1"/>
                </a:solidFill>
                <a:latin typeface="Darker Grotesque"/>
                <a:ea typeface="Darker Grotesque"/>
                <a:cs typeface="Darker Grotesque"/>
                <a:sym typeface="Darker Grotesque"/>
              </a:rPr>
              <a:t>Parallel Genres</a:t>
            </a:r>
            <a:endParaRPr/>
          </a:p>
        </p:txBody>
      </p:sp>
      <p:sp>
        <p:nvSpPr>
          <p:cNvPr id="275" name="Google Shape;275;g3af68566d35_1_0"/>
          <p:cNvSpPr txBox="1"/>
          <p:nvPr/>
        </p:nvSpPr>
        <p:spPr>
          <a:xfrm>
            <a:off x="5118000" y="1038464"/>
            <a:ext cx="3000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solidFill>
                  <a:schemeClr val="lt1"/>
                </a:solidFill>
                <a:latin typeface="Darker Grotesque"/>
                <a:ea typeface="Darker Grotesque"/>
                <a:cs typeface="Darker Grotesque"/>
                <a:sym typeface="Darker Grotesque"/>
              </a:rPr>
              <a:t>Actual Legal Genres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7"/>
        <p:cNvGrpSpPr/>
        <p:nvPr/>
      </p:nvGrpSpPr>
      <p:grpSpPr>
        <a:xfrm>
          <a:off x="0" y="0"/>
          <a:ext cx="0" cy="0"/>
          <a:chOff x="0" y="0"/>
          <a:chExt cx="0" cy="0"/>
        </a:xfrm>
      </p:grpSpPr>
      <p:sp>
        <p:nvSpPr>
          <p:cNvPr id="138" name="Google Shape;138;p3"/>
          <p:cNvSpPr txBox="1">
            <a:spLocks noGrp="1"/>
          </p:cNvSpPr>
          <p:nvPr>
            <p:ph type="title"/>
          </p:nvPr>
        </p:nvSpPr>
        <p:spPr>
          <a:xfrm>
            <a:off x="1832500" y="1043225"/>
            <a:ext cx="2598300" cy="9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600"/>
              <a:buNone/>
            </a:pPr>
            <a:r>
              <a:rPr lang="en" b="0">
                <a:solidFill>
                  <a:schemeClr val="lt1"/>
                </a:solidFill>
                <a:latin typeface="Darker Grotesque Medium"/>
                <a:ea typeface="Darker Grotesque Medium"/>
                <a:cs typeface="Darker Grotesque Medium"/>
                <a:sym typeface="Darker Grotesque Medium"/>
              </a:rPr>
              <a:t>TABLE OF</a:t>
            </a:r>
            <a:r>
              <a:rPr lang="en" b="0">
                <a:solidFill>
                  <a:schemeClr val="lt1"/>
                </a:solidFill>
              </a:rPr>
              <a:t> </a:t>
            </a:r>
            <a:r>
              <a:rPr lang="en">
                <a:solidFill>
                  <a:schemeClr val="lt1"/>
                </a:solidFill>
              </a:rPr>
              <a:t>CONTENTS</a:t>
            </a:r>
            <a:endParaRPr>
              <a:solidFill>
                <a:schemeClr val="lt1"/>
              </a:solidFill>
            </a:endParaRPr>
          </a:p>
        </p:txBody>
      </p:sp>
      <p:sp>
        <p:nvSpPr>
          <p:cNvPr id="139" name="Google Shape;139;p3"/>
          <p:cNvSpPr txBox="1">
            <a:spLocks noGrp="1"/>
          </p:cNvSpPr>
          <p:nvPr>
            <p:ph type="subTitle" idx="1"/>
          </p:nvPr>
        </p:nvSpPr>
        <p:spPr>
          <a:xfrm>
            <a:off x="4163900" y="1270525"/>
            <a:ext cx="3323400" cy="539400"/>
          </a:xfrm>
          <a:prstGeom prst="rect">
            <a:avLst/>
          </a:prstGeom>
          <a:noFill/>
          <a:ln>
            <a:noFill/>
          </a:ln>
        </p:spPr>
        <p:txBody>
          <a:bodyPr spcFirstLastPara="1" wrap="square" lIns="91425" tIns="91425" rIns="91425" bIns="91425" anchor="ctr" anchorCtr="0">
            <a:noAutofit/>
          </a:bodyPr>
          <a:lstStyle/>
          <a:p>
            <a:pPr marL="0" lvl="0" indent="0" algn="l" rtl="0">
              <a:lnSpc>
                <a:spcPct val="95000"/>
              </a:lnSpc>
              <a:spcBef>
                <a:spcPts val="0"/>
              </a:spcBef>
              <a:spcAft>
                <a:spcPts val="0"/>
              </a:spcAft>
              <a:buSzPts val="1200"/>
              <a:buNone/>
            </a:pPr>
            <a:r>
              <a:rPr lang="en" b="1"/>
              <a:t>Intro and Background</a:t>
            </a:r>
            <a:endParaRPr b="1">
              <a:solidFill>
                <a:schemeClr val="lt1"/>
              </a:solidFill>
            </a:endParaRPr>
          </a:p>
        </p:txBody>
      </p:sp>
      <p:sp>
        <p:nvSpPr>
          <p:cNvPr id="140" name="Google Shape;140;p3"/>
          <p:cNvSpPr txBox="1">
            <a:spLocks noGrp="1"/>
          </p:cNvSpPr>
          <p:nvPr>
            <p:ph type="subTitle" idx="2"/>
          </p:nvPr>
        </p:nvSpPr>
        <p:spPr>
          <a:xfrm>
            <a:off x="4163900" y="1916725"/>
            <a:ext cx="3565800" cy="539400"/>
          </a:xfrm>
          <a:prstGeom prst="rect">
            <a:avLst/>
          </a:prstGeom>
          <a:noFill/>
          <a:ln>
            <a:noFill/>
          </a:ln>
        </p:spPr>
        <p:txBody>
          <a:bodyPr spcFirstLastPara="1" wrap="square" lIns="91425" tIns="91425" rIns="91425" bIns="91425" anchor="ctr" anchorCtr="0">
            <a:noAutofit/>
          </a:bodyPr>
          <a:lstStyle/>
          <a:p>
            <a:pPr marL="0" lvl="0" indent="0" algn="l" rtl="0">
              <a:lnSpc>
                <a:spcPct val="95000"/>
              </a:lnSpc>
              <a:spcBef>
                <a:spcPts val="0"/>
              </a:spcBef>
              <a:spcAft>
                <a:spcPts val="0"/>
              </a:spcAft>
              <a:buSzPts val="1200"/>
              <a:buNone/>
            </a:pPr>
            <a:r>
              <a:rPr lang="en" b="1"/>
              <a:t>Listening - Outcomes</a:t>
            </a:r>
            <a:endParaRPr b="1">
              <a:solidFill>
                <a:schemeClr val="lt1"/>
              </a:solidFill>
            </a:endParaRPr>
          </a:p>
        </p:txBody>
      </p:sp>
      <p:sp>
        <p:nvSpPr>
          <p:cNvPr id="141" name="Google Shape;141;p3"/>
          <p:cNvSpPr txBox="1">
            <a:spLocks noGrp="1"/>
          </p:cNvSpPr>
          <p:nvPr>
            <p:ph type="subTitle" idx="3"/>
          </p:nvPr>
        </p:nvSpPr>
        <p:spPr>
          <a:xfrm>
            <a:off x="4163900" y="2562950"/>
            <a:ext cx="1955100" cy="539400"/>
          </a:xfrm>
          <a:prstGeom prst="rect">
            <a:avLst/>
          </a:prstGeom>
          <a:noFill/>
          <a:ln>
            <a:noFill/>
          </a:ln>
        </p:spPr>
        <p:txBody>
          <a:bodyPr spcFirstLastPara="1" wrap="square" lIns="91425" tIns="91425" rIns="91425" bIns="91425" anchor="ctr" anchorCtr="0">
            <a:noAutofit/>
          </a:bodyPr>
          <a:lstStyle/>
          <a:p>
            <a:pPr marL="0" lvl="0" indent="0" algn="l" rtl="0">
              <a:lnSpc>
                <a:spcPct val="95000"/>
              </a:lnSpc>
              <a:spcBef>
                <a:spcPts val="0"/>
              </a:spcBef>
              <a:spcAft>
                <a:spcPts val="0"/>
              </a:spcAft>
              <a:buSzPts val="1200"/>
              <a:buNone/>
            </a:pPr>
            <a:r>
              <a:rPr lang="en" b="1"/>
              <a:t>Reading - Materials</a:t>
            </a:r>
            <a:endParaRPr b="1">
              <a:solidFill>
                <a:schemeClr val="lt1"/>
              </a:solidFill>
            </a:endParaRPr>
          </a:p>
        </p:txBody>
      </p:sp>
      <p:sp>
        <p:nvSpPr>
          <p:cNvPr id="142" name="Google Shape;142;p3"/>
          <p:cNvSpPr txBox="1">
            <a:spLocks noGrp="1"/>
          </p:cNvSpPr>
          <p:nvPr>
            <p:ph type="subTitle" idx="4"/>
          </p:nvPr>
        </p:nvSpPr>
        <p:spPr>
          <a:xfrm>
            <a:off x="4163900" y="3209150"/>
            <a:ext cx="3669600" cy="539400"/>
          </a:xfrm>
          <a:prstGeom prst="rect">
            <a:avLst/>
          </a:prstGeom>
          <a:noFill/>
          <a:ln>
            <a:noFill/>
          </a:ln>
        </p:spPr>
        <p:txBody>
          <a:bodyPr spcFirstLastPara="1" wrap="square" lIns="91425" tIns="91425" rIns="91425" bIns="91425" anchor="ctr" anchorCtr="0">
            <a:noAutofit/>
          </a:bodyPr>
          <a:lstStyle/>
          <a:p>
            <a:pPr marL="0" lvl="0" indent="0" algn="l" rtl="0">
              <a:lnSpc>
                <a:spcPct val="95000"/>
              </a:lnSpc>
              <a:spcBef>
                <a:spcPts val="0"/>
              </a:spcBef>
              <a:spcAft>
                <a:spcPts val="0"/>
              </a:spcAft>
              <a:buSzPts val="1200"/>
              <a:buNone/>
            </a:pPr>
            <a:r>
              <a:rPr lang="en" b="1"/>
              <a:t>Speaking - Assessment</a:t>
            </a:r>
            <a:endParaRPr>
              <a:solidFill>
                <a:schemeClr val="lt1"/>
              </a:solidFill>
            </a:endParaRPr>
          </a:p>
        </p:txBody>
      </p:sp>
      <p:sp>
        <p:nvSpPr>
          <p:cNvPr id="143" name="Google Shape;143;p3"/>
          <p:cNvSpPr txBox="1">
            <a:spLocks noGrp="1"/>
          </p:cNvSpPr>
          <p:nvPr>
            <p:ph type="subTitle" idx="5"/>
          </p:nvPr>
        </p:nvSpPr>
        <p:spPr>
          <a:xfrm>
            <a:off x="4165327" y="3855350"/>
            <a:ext cx="4130400" cy="539400"/>
          </a:xfrm>
          <a:prstGeom prst="rect">
            <a:avLst/>
          </a:prstGeom>
          <a:noFill/>
          <a:ln>
            <a:noFill/>
          </a:ln>
        </p:spPr>
        <p:txBody>
          <a:bodyPr spcFirstLastPara="1" wrap="square" lIns="91425" tIns="91425" rIns="91425" bIns="91425" anchor="ctr" anchorCtr="0">
            <a:noAutofit/>
          </a:bodyPr>
          <a:lstStyle/>
          <a:p>
            <a:pPr marL="0" lvl="0" indent="0" algn="l" rtl="0">
              <a:lnSpc>
                <a:spcPct val="95000"/>
              </a:lnSpc>
              <a:spcBef>
                <a:spcPts val="0"/>
              </a:spcBef>
              <a:spcAft>
                <a:spcPts val="0"/>
              </a:spcAft>
              <a:buSzPts val="1200"/>
              <a:buNone/>
            </a:pPr>
            <a:r>
              <a:rPr lang="en" b="1"/>
              <a:t>Writing - Learning Experiences</a:t>
            </a:r>
            <a:endParaRPr>
              <a:solidFill>
                <a:schemeClr val="lt1"/>
              </a:solidFill>
            </a:endParaRPr>
          </a:p>
        </p:txBody>
      </p:sp>
      <p:sp>
        <p:nvSpPr>
          <p:cNvPr id="144" name="Google Shape;144;p3"/>
          <p:cNvSpPr txBox="1">
            <a:spLocks noGrp="1"/>
          </p:cNvSpPr>
          <p:nvPr>
            <p:ph type="title" idx="9"/>
          </p:nvPr>
        </p:nvSpPr>
        <p:spPr>
          <a:xfrm>
            <a:off x="3596425" y="3209150"/>
            <a:ext cx="491400" cy="539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2000"/>
              <a:buNone/>
            </a:pPr>
            <a:r>
              <a:rPr lang="en"/>
              <a:t>04</a:t>
            </a:r>
            <a:endParaRPr/>
          </a:p>
        </p:txBody>
      </p:sp>
      <p:sp>
        <p:nvSpPr>
          <p:cNvPr id="145" name="Google Shape;145;p3"/>
          <p:cNvSpPr txBox="1">
            <a:spLocks noGrp="1"/>
          </p:cNvSpPr>
          <p:nvPr>
            <p:ph type="title" idx="13"/>
          </p:nvPr>
        </p:nvSpPr>
        <p:spPr>
          <a:xfrm>
            <a:off x="3596425" y="1916433"/>
            <a:ext cx="491400" cy="5391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2000"/>
              <a:buNone/>
            </a:pPr>
            <a:r>
              <a:rPr lang="en"/>
              <a:t>02</a:t>
            </a:r>
            <a:endParaRPr/>
          </a:p>
        </p:txBody>
      </p:sp>
      <p:sp>
        <p:nvSpPr>
          <p:cNvPr id="146" name="Google Shape;146;p3"/>
          <p:cNvSpPr txBox="1">
            <a:spLocks noGrp="1"/>
          </p:cNvSpPr>
          <p:nvPr>
            <p:ph type="title" idx="14"/>
          </p:nvPr>
        </p:nvSpPr>
        <p:spPr>
          <a:xfrm>
            <a:off x="3596893" y="1270525"/>
            <a:ext cx="490800" cy="5388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2000"/>
              <a:buNone/>
            </a:pPr>
            <a:r>
              <a:rPr lang="en"/>
              <a:t>01</a:t>
            </a:r>
            <a:endParaRPr/>
          </a:p>
        </p:txBody>
      </p:sp>
      <p:sp>
        <p:nvSpPr>
          <p:cNvPr id="147" name="Google Shape;147;p3"/>
          <p:cNvSpPr txBox="1">
            <a:spLocks noGrp="1"/>
          </p:cNvSpPr>
          <p:nvPr>
            <p:ph type="title" idx="15"/>
          </p:nvPr>
        </p:nvSpPr>
        <p:spPr>
          <a:xfrm>
            <a:off x="3596425" y="2562641"/>
            <a:ext cx="491400" cy="539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2000"/>
              <a:buNone/>
            </a:pPr>
            <a:r>
              <a:rPr lang="en"/>
              <a:t>03</a:t>
            </a:r>
            <a:endParaRPr/>
          </a:p>
        </p:txBody>
      </p:sp>
      <p:sp>
        <p:nvSpPr>
          <p:cNvPr id="148" name="Google Shape;148;p3"/>
          <p:cNvSpPr txBox="1">
            <a:spLocks noGrp="1"/>
          </p:cNvSpPr>
          <p:nvPr>
            <p:ph type="title" idx="19"/>
          </p:nvPr>
        </p:nvSpPr>
        <p:spPr>
          <a:xfrm>
            <a:off x="3597859" y="3855350"/>
            <a:ext cx="491400" cy="539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2000"/>
              <a:buNone/>
            </a:pPr>
            <a:r>
              <a:rPr lang="en"/>
              <a:t>05</a:t>
            </a:r>
            <a:endParaRPr/>
          </a:p>
        </p:txBody>
      </p:sp>
      <p:cxnSp>
        <p:nvCxnSpPr>
          <p:cNvPr id="149" name="Google Shape;149;p3"/>
          <p:cNvCxnSpPr/>
          <p:nvPr/>
        </p:nvCxnSpPr>
        <p:spPr>
          <a:xfrm>
            <a:off x="3596900" y="1862875"/>
            <a:ext cx="4894800" cy="36300"/>
          </a:xfrm>
          <a:prstGeom prst="straightConnector1">
            <a:avLst/>
          </a:prstGeom>
          <a:noFill/>
          <a:ln w="9525" cap="flat" cmpd="sng">
            <a:solidFill>
              <a:schemeClr val="lt1"/>
            </a:solidFill>
            <a:prstDash val="solid"/>
            <a:round/>
            <a:headEnd type="none" w="sm" len="sm"/>
            <a:tailEnd type="none" w="sm" len="sm"/>
          </a:ln>
        </p:spPr>
      </p:cxnSp>
      <p:cxnSp>
        <p:nvCxnSpPr>
          <p:cNvPr id="150" name="Google Shape;150;p3"/>
          <p:cNvCxnSpPr/>
          <p:nvPr/>
        </p:nvCxnSpPr>
        <p:spPr>
          <a:xfrm rot="10800000" flipH="1">
            <a:off x="3596900" y="2488088"/>
            <a:ext cx="4929300" cy="21000"/>
          </a:xfrm>
          <a:prstGeom prst="straightConnector1">
            <a:avLst/>
          </a:prstGeom>
          <a:noFill/>
          <a:ln w="9525" cap="flat" cmpd="sng">
            <a:solidFill>
              <a:schemeClr val="lt1"/>
            </a:solidFill>
            <a:prstDash val="solid"/>
            <a:round/>
            <a:headEnd type="none" w="sm" len="sm"/>
            <a:tailEnd type="none" w="sm" len="sm"/>
          </a:ln>
        </p:spPr>
      </p:cxnSp>
      <p:cxnSp>
        <p:nvCxnSpPr>
          <p:cNvPr id="151" name="Google Shape;151;p3"/>
          <p:cNvCxnSpPr/>
          <p:nvPr/>
        </p:nvCxnSpPr>
        <p:spPr>
          <a:xfrm rot="10800000" flipH="1">
            <a:off x="3596900" y="3146000"/>
            <a:ext cx="4894800" cy="9600"/>
          </a:xfrm>
          <a:prstGeom prst="straightConnector1">
            <a:avLst/>
          </a:prstGeom>
          <a:noFill/>
          <a:ln w="9525" cap="flat" cmpd="sng">
            <a:solidFill>
              <a:schemeClr val="lt1"/>
            </a:solidFill>
            <a:prstDash val="solid"/>
            <a:round/>
            <a:headEnd type="none" w="sm" len="sm"/>
            <a:tailEnd type="none" w="sm" len="sm"/>
          </a:ln>
        </p:spPr>
      </p:cxnSp>
      <p:cxnSp>
        <p:nvCxnSpPr>
          <p:cNvPr id="152" name="Google Shape;152;p3"/>
          <p:cNvCxnSpPr/>
          <p:nvPr/>
        </p:nvCxnSpPr>
        <p:spPr>
          <a:xfrm>
            <a:off x="3596900" y="3874375"/>
            <a:ext cx="4964100" cy="3390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391906ebf69_0_7"/>
          <p:cNvSpPr txBox="1">
            <a:spLocks noGrp="1"/>
          </p:cNvSpPr>
          <p:nvPr>
            <p:ph type="title"/>
          </p:nvPr>
        </p:nvSpPr>
        <p:spPr>
          <a:xfrm>
            <a:off x="720000" y="401445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281" name="Google Shape;281;g391906ebf69_0_7"/>
          <p:cNvSpPr>
            <a:spLocks noGrp="1"/>
          </p:cNvSpPr>
          <p:nvPr>
            <p:ph type="pic" idx="2"/>
          </p:nvPr>
        </p:nvSpPr>
        <p:spPr>
          <a:xfrm>
            <a:off x="0" y="0"/>
            <a:ext cx="9144000" cy="5143500"/>
          </a:xfrm>
          <a:prstGeom prst="rect">
            <a:avLst/>
          </a:prstGeom>
        </p:spPr>
        <p:txBody>
          <a:bodyPr/>
          <a:lstStyle/>
          <a:p>
            <a:endParaRPr lang="en-US"/>
          </a:p>
        </p:txBody>
      </p:sp>
      <p:pic>
        <p:nvPicPr>
          <p:cNvPr id="282" name="Google Shape;282;g391906ebf69_0_7"/>
          <p:cNvPicPr preferRelativeResize="0"/>
          <p:nvPr/>
        </p:nvPicPr>
        <p:blipFill>
          <a:blip r:embed="rId3">
            <a:alphaModFix/>
          </a:blip>
          <a:stretch>
            <a:fillRect/>
          </a:stretch>
        </p:blipFill>
        <p:spPr>
          <a:xfrm>
            <a:off x="0" y="38391"/>
            <a:ext cx="9143999" cy="5066719"/>
          </a:xfrm>
          <a:prstGeom prst="rect">
            <a:avLst/>
          </a:prstGeom>
          <a:noFill/>
          <a:ln>
            <a:noFill/>
          </a:ln>
        </p:spPr>
      </p:pic>
      <p:sp>
        <p:nvSpPr>
          <p:cNvPr id="283" name="Google Shape;283;g391906ebf69_0_7"/>
          <p:cNvSpPr/>
          <p:nvPr/>
        </p:nvSpPr>
        <p:spPr>
          <a:xfrm>
            <a:off x="1754900" y="3180775"/>
            <a:ext cx="2684400" cy="450300"/>
          </a:xfrm>
          <a:prstGeom prst="roundRect">
            <a:avLst>
              <a:gd name="adj" fmla="val 16667"/>
            </a:avLst>
          </a:prstGeom>
          <a:noFill/>
          <a:ln w="38100" cap="flat" cmpd="sng">
            <a:solidFill>
              <a:srgbClr val="00C3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Be Vietnam Pro Light"/>
              <a:ea typeface="Be Vietnam Pro Light"/>
              <a:cs typeface="Be Vietnam Pro Light"/>
              <a:sym typeface="Be Vietnam Pro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391906ebf69_0_1"/>
          <p:cNvSpPr txBox="1">
            <a:spLocks noGrp="1"/>
          </p:cNvSpPr>
          <p:nvPr>
            <p:ph type="title"/>
          </p:nvPr>
        </p:nvSpPr>
        <p:spPr>
          <a:xfrm>
            <a:off x="1028600" y="3874600"/>
            <a:ext cx="7704000" cy="1040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600"/>
              <a:buNone/>
            </a:pPr>
            <a:r>
              <a:rPr lang="en"/>
              <a:t>Writing </a:t>
            </a:r>
            <a:r>
              <a:rPr lang="en" b="0"/>
              <a:t>Learning Experiences</a:t>
            </a:r>
            <a:endParaRPr b="0"/>
          </a:p>
        </p:txBody>
      </p:sp>
      <p:sp>
        <p:nvSpPr>
          <p:cNvPr id="289" name="Google Shape;289;g391906ebf69_0_1"/>
          <p:cNvSpPr txBox="1">
            <a:spLocks noGrp="1"/>
          </p:cNvSpPr>
          <p:nvPr>
            <p:ph type="subTitle" idx="2"/>
          </p:nvPr>
        </p:nvSpPr>
        <p:spPr>
          <a:xfrm>
            <a:off x="595650" y="-100923"/>
            <a:ext cx="4882800" cy="889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sz="3700"/>
              <a:t>Timed Assignments</a:t>
            </a:r>
            <a:endParaRPr sz="3700"/>
          </a:p>
        </p:txBody>
      </p:sp>
      <p:sp>
        <p:nvSpPr>
          <p:cNvPr id="290" name="Google Shape;290;g391906ebf69_0_1"/>
          <p:cNvSpPr txBox="1"/>
          <p:nvPr/>
        </p:nvSpPr>
        <p:spPr>
          <a:xfrm>
            <a:off x="906325" y="1535550"/>
            <a:ext cx="6563700" cy="28056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chemeClr val="dk1"/>
              </a:buClr>
              <a:buSzPts val="2600"/>
              <a:buFont typeface="Be Vietnam Pro Light"/>
              <a:buAutoNum type="arabicPeriod"/>
            </a:pPr>
            <a:r>
              <a:rPr lang="en" sz="2600">
                <a:solidFill>
                  <a:schemeClr val="dk1"/>
                </a:solidFill>
                <a:latin typeface="Be Vietnam Pro Light"/>
                <a:ea typeface="Be Vietnam Pro Light"/>
                <a:cs typeface="Be Vietnam Pro Light"/>
                <a:sym typeface="Be Vietnam Pro Light"/>
              </a:rPr>
              <a:t>Argumentative TW</a:t>
            </a:r>
            <a:endParaRPr sz="2600">
              <a:solidFill>
                <a:schemeClr val="dk1"/>
              </a:solidFill>
              <a:latin typeface="Be Vietnam Pro Light"/>
              <a:ea typeface="Be Vietnam Pro Light"/>
              <a:cs typeface="Be Vietnam Pro Light"/>
              <a:sym typeface="Be Vietnam Pro Light"/>
            </a:endParaRPr>
          </a:p>
          <a:p>
            <a:pPr marL="914400" lvl="1" indent="-393700" algn="l" rtl="0">
              <a:spcBef>
                <a:spcPts val="0"/>
              </a:spcBef>
              <a:spcAft>
                <a:spcPts val="0"/>
              </a:spcAft>
              <a:buClr>
                <a:schemeClr val="dk1"/>
              </a:buClr>
              <a:buSzPts val="2600"/>
              <a:buFont typeface="Be Vietnam Pro Light"/>
              <a:buAutoNum type="alphaLcPeriod"/>
            </a:pPr>
            <a:r>
              <a:rPr lang="en" sz="2600">
                <a:solidFill>
                  <a:schemeClr val="dk1"/>
                </a:solidFill>
                <a:latin typeface="Be Vietnam Pro Light"/>
                <a:ea typeface="Be Vietnam Pro Light"/>
                <a:cs typeface="Be Vietnam Pro Light"/>
                <a:sym typeface="Be Vietnam Pro Light"/>
              </a:rPr>
              <a:t>Strategies</a:t>
            </a:r>
            <a:endParaRPr sz="2600">
              <a:solidFill>
                <a:schemeClr val="dk1"/>
              </a:solidFill>
              <a:latin typeface="Be Vietnam Pro Light"/>
              <a:ea typeface="Be Vietnam Pro Light"/>
              <a:cs typeface="Be Vietnam Pro Light"/>
              <a:sym typeface="Be Vietnam Pro Light"/>
            </a:endParaRPr>
          </a:p>
          <a:p>
            <a:pPr marL="914400" lvl="1" indent="-393700" algn="l" rtl="0">
              <a:spcBef>
                <a:spcPts val="0"/>
              </a:spcBef>
              <a:spcAft>
                <a:spcPts val="0"/>
              </a:spcAft>
              <a:buClr>
                <a:schemeClr val="dk1"/>
              </a:buClr>
              <a:buSzPts val="2600"/>
              <a:buFont typeface="Be Vietnam Pro Light"/>
              <a:buAutoNum type="alphaLcPeriod"/>
            </a:pPr>
            <a:r>
              <a:rPr lang="en" sz="2600">
                <a:solidFill>
                  <a:schemeClr val="dk1"/>
                </a:solidFill>
                <a:latin typeface="Be Vietnam Pro Light"/>
                <a:ea typeface="Be Vietnam Pro Light"/>
                <a:cs typeface="Be Vietnam Pro Light"/>
                <a:sym typeface="Be Vietnam Pro Light"/>
              </a:rPr>
              <a:t>Counter arguments</a:t>
            </a:r>
            <a:endParaRPr sz="2600">
              <a:solidFill>
                <a:schemeClr val="dk1"/>
              </a:solidFill>
              <a:latin typeface="Be Vietnam Pro Light"/>
              <a:ea typeface="Be Vietnam Pro Light"/>
              <a:cs typeface="Be Vietnam Pro Light"/>
              <a:sym typeface="Be Vietnam Pro Light"/>
            </a:endParaRPr>
          </a:p>
          <a:p>
            <a:pPr marL="914400" lvl="1" indent="-393700" algn="l" rtl="0">
              <a:spcBef>
                <a:spcPts val="0"/>
              </a:spcBef>
              <a:spcAft>
                <a:spcPts val="0"/>
              </a:spcAft>
              <a:buClr>
                <a:schemeClr val="dk1"/>
              </a:buClr>
              <a:buSzPts val="2600"/>
              <a:buFont typeface="Be Vietnam Pro Light"/>
              <a:buAutoNum type="alphaLcPeriod"/>
            </a:pPr>
            <a:r>
              <a:rPr lang="en" sz="2600">
                <a:solidFill>
                  <a:schemeClr val="dk1"/>
                </a:solidFill>
                <a:latin typeface="Be Vietnam Pro Light"/>
                <a:ea typeface="Be Vietnam Pro Light"/>
                <a:cs typeface="Be Vietnam Pro Light"/>
                <a:sym typeface="Be Vietnam Pro Light"/>
              </a:rPr>
              <a:t>Fluency</a:t>
            </a:r>
            <a:endParaRPr sz="2600">
              <a:solidFill>
                <a:schemeClr val="dk1"/>
              </a:solidFill>
              <a:latin typeface="Be Vietnam Pro Light"/>
              <a:ea typeface="Be Vietnam Pro Light"/>
              <a:cs typeface="Be Vietnam Pro Light"/>
              <a:sym typeface="Be Vietnam Pro Light"/>
            </a:endParaRPr>
          </a:p>
          <a:p>
            <a:pPr marL="914400" lvl="1" indent="-393700" algn="l" rtl="0">
              <a:spcBef>
                <a:spcPts val="0"/>
              </a:spcBef>
              <a:spcAft>
                <a:spcPts val="0"/>
              </a:spcAft>
              <a:buClr>
                <a:schemeClr val="dk1"/>
              </a:buClr>
              <a:buSzPts val="2600"/>
              <a:buFont typeface="Be Vietnam Pro Light"/>
              <a:buAutoNum type="alphaLcPeriod"/>
            </a:pPr>
            <a:r>
              <a:rPr lang="en" sz="2600">
                <a:solidFill>
                  <a:schemeClr val="dk1"/>
                </a:solidFill>
                <a:latin typeface="Be Vietnam Pro Light"/>
                <a:ea typeface="Be Vietnam Pro Light"/>
                <a:cs typeface="Be Vietnam Pro Light"/>
                <a:sym typeface="Be Vietnam Pro Light"/>
              </a:rPr>
              <a:t>Cohesion</a:t>
            </a:r>
            <a:endParaRPr sz="2600">
              <a:solidFill>
                <a:schemeClr val="dk1"/>
              </a:solidFill>
              <a:latin typeface="Be Vietnam Pro Light"/>
              <a:ea typeface="Be Vietnam Pro Light"/>
              <a:cs typeface="Be Vietnam Pro Light"/>
              <a:sym typeface="Be Vietnam Pro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391906ebf69_0_22"/>
          <p:cNvSpPr/>
          <p:nvPr/>
        </p:nvSpPr>
        <p:spPr>
          <a:xfrm>
            <a:off x="1754900" y="3180775"/>
            <a:ext cx="2684400" cy="450300"/>
          </a:xfrm>
          <a:prstGeom prst="roundRect">
            <a:avLst>
              <a:gd name="adj" fmla="val 16667"/>
            </a:avLst>
          </a:prstGeom>
          <a:noFill/>
          <a:ln w="38100" cap="flat" cmpd="sng">
            <a:solidFill>
              <a:srgbClr val="00C3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Be Vietnam Pro Light"/>
              <a:ea typeface="Be Vietnam Pro Light"/>
              <a:cs typeface="Be Vietnam Pro Light"/>
              <a:sym typeface="Be Vietnam Pro Light"/>
            </a:endParaRPr>
          </a:p>
        </p:txBody>
      </p:sp>
      <p:pic>
        <p:nvPicPr>
          <p:cNvPr id="296" name="Google Shape;296;g391906ebf69_0_22"/>
          <p:cNvPicPr preferRelativeResize="0"/>
          <p:nvPr/>
        </p:nvPicPr>
        <p:blipFill>
          <a:blip r:embed="rId3">
            <a:alphaModFix/>
          </a:blip>
          <a:stretch>
            <a:fillRect/>
          </a:stretch>
        </p:blipFill>
        <p:spPr>
          <a:xfrm>
            <a:off x="1049653" y="757725"/>
            <a:ext cx="4000500" cy="3848100"/>
          </a:xfrm>
          <a:prstGeom prst="rect">
            <a:avLst/>
          </a:prstGeom>
          <a:noFill/>
          <a:ln>
            <a:noFill/>
          </a:ln>
        </p:spPr>
      </p:pic>
      <p:sp>
        <p:nvSpPr>
          <p:cNvPr id="297" name="Google Shape;297;g391906ebf69_0_22"/>
          <p:cNvSpPr txBox="1">
            <a:spLocks noGrp="1"/>
          </p:cNvSpPr>
          <p:nvPr>
            <p:ph type="subTitle" idx="1"/>
          </p:nvPr>
        </p:nvSpPr>
        <p:spPr>
          <a:xfrm>
            <a:off x="5183441" y="981382"/>
            <a:ext cx="4008900" cy="34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&lt;- Background/Context</a:t>
            </a:r>
            <a:endParaRPr sz="1700"/>
          </a:p>
          <a:p>
            <a:pPr marL="0" lvl="0" indent="0" algn="l" rtl="0">
              <a:spcBef>
                <a:spcPts val="0"/>
              </a:spcBef>
              <a:spcAft>
                <a:spcPts val="0"/>
              </a:spcAft>
              <a:buNone/>
            </a:pPr>
            <a:endParaRPr sz="1700"/>
          </a:p>
          <a:p>
            <a:pPr marL="0" lvl="0" indent="0" algn="l" rtl="0">
              <a:spcBef>
                <a:spcPts val="0"/>
              </a:spcBef>
              <a:spcAft>
                <a:spcPts val="0"/>
              </a:spcAft>
              <a:buNone/>
            </a:pPr>
            <a:endParaRPr sz="1700"/>
          </a:p>
          <a:p>
            <a:pPr marL="0" lvl="0" indent="0" algn="l" rtl="0">
              <a:spcBef>
                <a:spcPts val="0"/>
              </a:spcBef>
              <a:spcAft>
                <a:spcPts val="0"/>
              </a:spcAft>
              <a:buNone/>
            </a:pP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&lt;- ACTFL Superior level problem</a:t>
            </a:r>
            <a:endParaRPr sz="1700"/>
          </a:p>
          <a:p>
            <a:pPr marL="0" lvl="0" indent="0" algn="l" rtl="0">
              <a:spcBef>
                <a:spcPts val="0"/>
              </a:spcBef>
              <a:spcAft>
                <a:spcPts val="0"/>
              </a:spcAft>
              <a:buNone/>
            </a:pPr>
            <a:endParaRPr sz="1700"/>
          </a:p>
          <a:p>
            <a:pPr marL="0" lvl="0" indent="0" algn="l" rtl="0">
              <a:spcBef>
                <a:spcPts val="0"/>
              </a:spcBef>
              <a:spcAft>
                <a:spcPts val="0"/>
              </a:spcAft>
              <a:buNone/>
            </a:pPr>
            <a:endParaRPr sz="1700"/>
          </a:p>
          <a:p>
            <a:pPr marL="0" lvl="0" indent="0" algn="l" rtl="0">
              <a:spcBef>
                <a:spcPts val="0"/>
              </a:spcBef>
              <a:spcAft>
                <a:spcPts val="0"/>
              </a:spcAft>
              <a:buNone/>
            </a:pP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&lt;-Key Question and opinion prompt</a:t>
            </a:r>
            <a:endParaRPr sz="17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3af68566d35_1_11"/>
          <p:cNvSpPr txBox="1">
            <a:spLocks noGrp="1"/>
          </p:cNvSpPr>
          <p:nvPr>
            <p:ph type="title"/>
          </p:nvPr>
        </p:nvSpPr>
        <p:spPr>
          <a:xfrm>
            <a:off x="4906500" y="864845"/>
            <a:ext cx="4008900" cy="2036400"/>
          </a:xfrm>
          <a:prstGeom prst="rect">
            <a:avLst/>
          </a:prstGeom>
          <a:noFill/>
          <a:ln>
            <a:noFill/>
          </a:ln>
        </p:spPr>
        <p:txBody>
          <a:bodyPr spcFirstLastPara="1" wrap="square" lIns="91425" tIns="91425" rIns="91425" bIns="91425" anchor="b" anchorCtr="0">
            <a:noAutofit/>
          </a:bodyPr>
          <a:lstStyle/>
          <a:p>
            <a:pPr marL="0" lvl="0" indent="0" algn="l" rtl="0">
              <a:lnSpc>
                <a:spcPct val="80000"/>
              </a:lnSpc>
              <a:spcBef>
                <a:spcPts val="0"/>
              </a:spcBef>
              <a:spcAft>
                <a:spcPts val="0"/>
              </a:spcAft>
              <a:buSzPts val="5000"/>
              <a:buNone/>
            </a:pPr>
            <a:r>
              <a:rPr lang="en" sz="7500"/>
              <a:t>THANK </a:t>
            </a:r>
            <a:r>
              <a:rPr lang="en" sz="7500" b="0"/>
              <a:t>YOU</a:t>
            </a:r>
            <a:endParaRPr sz="7500"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4"/>
          <p:cNvSpPr txBox="1">
            <a:spLocks noGrp="1"/>
          </p:cNvSpPr>
          <p:nvPr>
            <p:ph type="title"/>
          </p:nvPr>
        </p:nvSpPr>
        <p:spPr>
          <a:xfrm>
            <a:off x="602838" y="1199250"/>
            <a:ext cx="3735900" cy="1645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dk1"/>
              </a:buClr>
              <a:buSzPts val="1100"/>
              <a:buFont typeface="Arial"/>
              <a:buNone/>
            </a:pPr>
            <a:r>
              <a:rPr lang="en"/>
              <a:t>Introduction and Overview</a:t>
            </a:r>
            <a:endParaRPr sz="4000"/>
          </a:p>
        </p:txBody>
      </p:sp>
      <p:sp>
        <p:nvSpPr>
          <p:cNvPr id="158" name="Google Shape;158;p4"/>
          <p:cNvSpPr txBox="1">
            <a:spLocks noGrp="1"/>
          </p:cNvSpPr>
          <p:nvPr>
            <p:ph type="subTitle" idx="1"/>
          </p:nvPr>
        </p:nvSpPr>
        <p:spPr>
          <a:xfrm>
            <a:off x="4711025" y="2951025"/>
            <a:ext cx="4204800" cy="171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Mercury is the closest planet to the Sun and the smallest one in the entire Solar System. This planet’s name has nothing to do with the liquid metal, since Mercury was named after the Roman messenger god. Despite being closer to the Sun than Venus, its temperatures aren't as terribly hot as that planet’s. Its surface is quite similar to that of Earth’s Moon, which means there are a lot of craters and plains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6045325" y="2953225"/>
            <a:ext cx="2870100" cy="1511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3600"/>
              <a:buNone/>
            </a:pPr>
            <a:r>
              <a:rPr lang="en"/>
              <a:t>Introduction</a:t>
            </a:r>
            <a:r>
              <a:rPr lang="en" b="0"/>
              <a:t> and </a:t>
            </a:r>
            <a:r>
              <a:rPr lang="en"/>
              <a:t>Background</a:t>
            </a:r>
            <a:endParaRPr/>
          </a:p>
        </p:txBody>
      </p:sp>
      <p:sp>
        <p:nvSpPr>
          <p:cNvPr id="164" name="Google Shape;164;p5"/>
          <p:cNvSpPr txBox="1">
            <a:spLocks noGrp="1"/>
          </p:cNvSpPr>
          <p:nvPr>
            <p:ph type="title" idx="2"/>
          </p:nvPr>
        </p:nvSpPr>
        <p:spPr>
          <a:xfrm>
            <a:off x="1647825" y="1218875"/>
            <a:ext cx="1652100" cy="915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
              <a:t>01</a:t>
            </a:r>
            <a:endParaRPr/>
          </a:p>
        </p:txBody>
      </p:sp>
      <p:sp>
        <p:nvSpPr>
          <p:cNvPr id="165" name="Google Shape;165;p5"/>
          <p:cNvSpPr txBox="1"/>
          <p:nvPr/>
        </p:nvSpPr>
        <p:spPr>
          <a:xfrm>
            <a:off x="7651225" y="351600"/>
            <a:ext cx="12642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rgbClr val="000000"/>
              </a:buClr>
              <a:buSzPts val="1600"/>
              <a:buFont typeface="Arial"/>
              <a:buNone/>
            </a:pPr>
            <a:r>
              <a:rPr lang="en" sz="1600">
                <a:solidFill>
                  <a:schemeClr val="dk1"/>
                </a:solidFill>
                <a:latin typeface="Darker Grotesque"/>
                <a:ea typeface="Darker Grotesque"/>
                <a:cs typeface="Darker Grotesque"/>
                <a:sym typeface="Darker Grotesque"/>
              </a:rPr>
              <a:t>12/10/2025</a:t>
            </a:r>
            <a:endParaRPr sz="1600">
              <a:solidFill>
                <a:schemeClr val="dk1"/>
              </a:solidFill>
              <a:latin typeface="Darker Grotesque"/>
              <a:ea typeface="Darker Grotesque"/>
              <a:cs typeface="Darker Grotesque"/>
              <a:sym typeface="Darker Grotesque"/>
            </a:endParaRPr>
          </a:p>
          <a:p>
            <a:pPr marL="0" marR="0" lvl="0" indent="0" algn="r" rtl="0">
              <a:lnSpc>
                <a:spcPct val="100000"/>
              </a:lnSpc>
              <a:spcBef>
                <a:spcPts val="0"/>
              </a:spcBef>
              <a:spcAft>
                <a:spcPts val="0"/>
              </a:spcAft>
              <a:buClr>
                <a:srgbClr val="000000"/>
              </a:buClr>
              <a:buSzPts val="1600"/>
              <a:buFont typeface="Arial"/>
              <a:buNone/>
            </a:pPr>
            <a:endParaRPr sz="1600">
              <a:solidFill>
                <a:schemeClr val="dk1"/>
              </a:solidFill>
              <a:latin typeface="Darker Grotesque"/>
              <a:ea typeface="Darker Grotesque"/>
              <a:cs typeface="Darker Grotesque"/>
              <a:sym typeface="Darker Grotesque"/>
            </a:endParaRPr>
          </a:p>
        </p:txBody>
      </p:sp>
      <p:sp>
        <p:nvSpPr>
          <p:cNvPr id="166" name="Google Shape;166;p5"/>
          <p:cNvSpPr txBox="1"/>
          <p:nvPr/>
        </p:nvSpPr>
        <p:spPr>
          <a:xfrm rot="-5400000" flipH="1">
            <a:off x="329061" y="3944250"/>
            <a:ext cx="1264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600"/>
              <a:buFont typeface="Arial"/>
              <a:buNone/>
            </a:pPr>
            <a:r>
              <a:rPr lang="en" sz="1600" b="1">
                <a:solidFill>
                  <a:schemeClr val="dk1"/>
                </a:solidFill>
                <a:latin typeface="Darker Grotesque"/>
                <a:ea typeface="Darker Grotesque"/>
                <a:cs typeface="Darker Grotesque"/>
                <a:sym typeface="Darker Grotesque"/>
              </a:rPr>
              <a:t>LING 677</a:t>
            </a:r>
            <a:endParaRPr sz="1600">
              <a:solidFill>
                <a:schemeClr val="dk1"/>
              </a:solidFill>
              <a:latin typeface="Darker Grotesque"/>
              <a:ea typeface="Darker Grotesque"/>
              <a:cs typeface="Darker Grotesque"/>
              <a:sym typeface="Darker Grotesque"/>
            </a:endParaRPr>
          </a:p>
          <a:p>
            <a:pPr marL="0" marR="0" lvl="0" indent="0" algn="l" rtl="0">
              <a:lnSpc>
                <a:spcPct val="100000"/>
              </a:lnSpc>
              <a:spcBef>
                <a:spcPts val="0"/>
              </a:spcBef>
              <a:spcAft>
                <a:spcPts val="0"/>
              </a:spcAft>
              <a:buClr>
                <a:srgbClr val="000000"/>
              </a:buClr>
              <a:buSzPts val="1600"/>
              <a:buFont typeface="Arial"/>
              <a:buNone/>
            </a:pPr>
            <a:endParaRPr sz="1600" b="1">
              <a:solidFill>
                <a:schemeClr val="dk1"/>
              </a:solidFill>
              <a:latin typeface="Darker Grotesque"/>
              <a:ea typeface="Darker Grotesque"/>
              <a:cs typeface="Darker Grotesque"/>
              <a:sym typeface="Darker Grotesque"/>
            </a:endParaRPr>
          </a:p>
        </p:txBody>
      </p:sp>
      <p:sp>
        <p:nvSpPr>
          <p:cNvPr id="167" name="Google Shape;167;p5"/>
          <p:cNvSpPr txBox="1"/>
          <p:nvPr/>
        </p:nvSpPr>
        <p:spPr>
          <a:xfrm rot="-5400000" flipH="1">
            <a:off x="329061" y="522150"/>
            <a:ext cx="1264200" cy="67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600"/>
              <a:buFont typeface="Arial"/>
              <a:buNone/>
            </a:pPr>
            <a:r>
              <a:rPr lang="en" sz="1600" b="1">
                <a:solidFill>
                  <a:schemeClr val="dk1"/>
                </a:solidFill>
                <a:latin typeface="Darker Grotesque"/>
                <a:ea typeface="Darker Grotesque"/>
                <a:cs typeface="Darker Grotesque"/>
                <a:sym typeface="Darker Grotesque"/>
              </a:rPr>
              <a:t>ELP</a:t>
            </a:r>
            <a:endParaRPr sz="1600" b="1">
              <a:solidFill>
                <a:schemeClr val="dk1"/>
              </a:solidFill>
              <a:latin typeface="Darker Grotesque"/>
              <a:ea typeface="Darker Grotesque"/>
              <a:cs typeface="Darker Grotesque"/>
              <a:sym typeface="Darker Grotesque"/>
            </a:endParaRPr>
          </a:p>
          <a:p>
            <a:pPr marL="0" marR="0" lvl="0" indent="0" algn="r" rtl="0">
              <a:lnSpc>
                <a:spcPct val="100000"/>
              </a:lnSpc>
              <a:spcBef>
                <a:spcPts val="0"/>
              </a:spcBef>
              <a:spcAft>
                <a:spcPts val="0"/>
              </a:spcAft>
              <a:buClr>
                <a:srgbClr val="000000"/>
              </a:buClr>
              <a:buSzPts val="1600"/>
              <a:buFont typeface="Arial"/>
              <a:buNone/>
            </a:pPr>
            <a:endParaRPr sz="1600" b="1">
              <a:solidFill>
                <a:schemeClr val="dk1"/>
              </a:solidFill>
              <a:latin typeface="Darker Grotesque"/>
              <a:ea typeface="Darker Grotesque"/>
              <a:cs typeface="Darker Grotesque"/>
              <a:sym typeface="Darker Grotesq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a61aa48fdd_0_0"/>
          <p:cNvSpPr txBox="1">
            <a:spLocks noGrp="1"/>
          </p:cNvSpPr>
          <p:nvPr>
            <p:ph type="subTitle" idx="2"/>
          </p:nvPr>
        </p:nvSpPr>
        <p:spPr>
          <a:xfrm>
            <a:off x="595650" y="546850"/>
            <a:ext cx="8412000" cy="889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sz="3700"/>
              <a:t>Course Audience &amp; Purpose</a:t>
            </a:r>
            <a:endParaRPr sz="3700"/>
          </a:p>
        </p:txBody>
      </p:sp>
      <p:sp>
        <p:nvSpPr>
          <p:cNvPr id="173" name="Google Shape;173;g3a61aa48fdd_0_0"/>
          <p:cNvSpPr txBox="1"/>
          <p:nvPr/>
        </p:nvSpPr>
        <p:spPr>
          <a:xfrm>
            <a:off x="906325" y="1535550"/>
            <a:ext cx="8037300" cy="28056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Font typeface="Be Vietnam Pro Light"/>
              <a:buAutoNum type="arabicPeriod"/>
            </a:pPr>
            <a:r>
              <a:rPr lang="en" sz="2300">
                <a:solidFill>
                  <a:schemeClr val="dk1"/>
                </a:solidFill>
                <a:latin typeface="Be Vietnam Pro Light"/>
                <a:ea typeface="Be Vietnam Pro Light"/>
                <a:cs typeface="Be Vietnam Pro Light"/>
                <a:sym typeface="Be Vietnam Pro Light"/>
              </a:rPr>
              <a:t>Partnership between the ELC &amp; BYU’s Law School</a:t>
            </a:r>
            <a:endParaRPr sz="2300">
              <a:solidFill>
                <a:schemeClr val="dk1"/>
              </a:solidFill>
              <a:latin typeface="Be Vietnam Pro Light"/>
              <a:ea typeface="Be Vietnam Pro Light"/>
              <a:cs typeface="Be Vietnam Pro Light"/>
              <a:sym typeface="Be Vietnam Pro Light"/>
            </a:endParaRPr>
          </a:p>
          <a:p>
            <a:pPr marL="457200" lvl="0" indent="0" algn="l" rtl="0">
              <a:spcBef>
                <a:spcPts val="0"/>
              </a:spcBef>
              <a:spcAft>
                <a:spcPts val="0"/>
              </a:spcAft>
              <a:buNone/>
            </a:pPr>
            <a:endParaRPr sz="2300">
              <a:solidFill>
                <a:schemeClr val="dk1"/>
              </a:solidFill>
              <a:latin typeface="Be Vietnam Pro Light"/>
              <a:ea typeface="Be Vietnam Pro Light"/>
              <a:cs typeface="Be Vietnam Pro Light"/>
              <a:sym typeface="Be Vietnam Pro Light"/>
            </a:endParaRPr>
          </a:p>
          <a:p>
            <a:pPr marL="457200" lvl="0" indent="-374650" algn="l" rtl="0">
              <a:spcBef>
                <a:spcPts val="0"/>
              </a:spcBef>
              <a:spcAft>
                <a:spcPts val="0"/>
              </a:spcAft>
              <a:buClr>
                <a:schemeClr val="dk1"/>
              </a:buClr>
              <a:buSzPts val="2300"/>
              <a:buFont typeface="Be Vietnam Pro Light"/>
              <a:buAutoNum type="arabicPeriod"/>
            </a:pPr>
            <a:r>
              <a:rPr lang="en" sz="2300">
                <a:solidFill>
                  <a:schemeClr val="dk1"/>
                </a:solidFill>
                <a:latin typeface="Be Vietnam Pro Light"/>
                <a:ea typeface="Be Vietnam Pro Light"/>
                <a:cs typeface="Be Vietnam Pro Light"/>
                <a:sym typeface="Be Vietnam Pro Light"/>
              </a:rPr>
              <a:t>Helping international students with TOEFL Scores in their 80’s</a:t>
            </a:r>
            <a:endParaRPr sz="2300">
              <a:solidFill>
                <a:schemeClr val="dk1"/>
              </a:solidFill>
              <a:latin typeface="Be Vietnam Pro Light"/>
              <a:ea typeface="Be Vietnam Pro Light"/>
              <a:cs typeface="Be Vietnam Pro Light"/>
              <a:sym typeface="Be Vietnam Pro Light"/>
            </a:endParaRPr>
          </a:p>
          <a:p>
            <a:pPr marL="457200" lvl="0" indent="0" algn="l" rtl="0">
              <a:spcBef>
                <a:spcPts val="0"/>
              </a:spcBef>
              <a:spcAft>
                <a:spcPts val="0"/>
              </a:spcAft>
              <a:buNone/>
            </a:pPr>
            <a:endParaRPr sz="2300">
              <a:solidFill>
                <a:schemeClr val="dk1"/>
              </a:solidFill>
              <a:latin typeface="Be Vietnam Pro Light"/>
              <a:ea typeface="Be Vietnam Pro Light"/>
              <a:cs typeface="Be Vietnam Pro Light"/>
              <a:sym typeface="Be Vietnam Pro Light"/>
            </a:endParaRPr>
          </a:p>
          <a:p>
            <a:pPr marL="457200" lvl="0" indent="-374650" algn="l" rtl="0">
              <a:spcBef>
                <a:spcPts val="0"/>
              </a:spcBef>
              <a:spcAft>
                <a:spcPts val="0"/>
              </a:spcAft>
              <a:buClr>
                <a:schemeClr val="dk1"/>
              </a:buClr>
              <a:buSzPts val="2300"/>
              <a:buFont typeface="Be Vietnam Pro Light"/>
              <a:buAutoNum type="arabicPeriod"/>
            </a:pPr>
            <a:r>
              <a:rPr lang="en" sz="2300" i="1">
                <a:solidFill>
                  <a:schemeClr val="dk1"/>
                </a:solidFill>
                <a:latin typeface="Be Vietnam Pro Light"/>
                <a:ea typeface="Be Vietnam Pro Light"/>
                <a:cs typeface="Be Vietnam Pro Light"/>
                <a:sym typeface="Be Vietnam Pro Light"/>
              </a:rPr>
              <a:t>Not</a:t>
            </a:r>
            <a:r>
              <a:rPr lang="en" sz="2300">
                <a:solidFill>
                  <a:schemeClr val="dk1"/>
                </a:solidFill>
                <a:latin typeface="Be Vietnam Pro Light"/>
                <a:ea typeface="Be Vietnam Pro Light"/>
                <a:cs typeface="Be Vietnam Pro Light"/>
                <a:sym typeface="Be Vietnam Pro Light"/>
              </a:rPr>
              <a:t> preparing for a Juris Doctorate. Plan to return home and practice law in their home country.</a:t>
            </a:r>
            <a:endParaRPr sz="2300">
              <a:solidFill>
                <a:schemeClr val="dk1"/>
              </a:solidFill>
              <a:latin typeface="Be Vietnam Pro Light"/>
              <a:ea typeface="Be Vietnam Pro Light"/>
              <a:cs typeface="Be Vietnam Pro Light"/>
              <a:sym typeface="Be Vietnam Pr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a61aa48fdd_0_6"/>
          <p:cNvSpPr txBox="1"/>
          <p:nvPr/>
        </p:nvSpPr>
        <p:spPr>
          <a:xfrm>
            <a:off x="1505825" y="1535550"/>
            <a:ext cx="7437900" cy="280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300">
              <a:solidFill>
                <a:schemeClr val="dk1"/>
              </a:solidFill>
              <a:latin typeface="Be Vietnam Pro Light"/>
              <a:ea typeface="Be Vietnam Pro Light"/>
              <a:cs typeface="Be Vietnam Pro Light"/>
              <a:sym typeface="Be Vietnam Pro Light"/>
            </a:endParaRPr>
          </a:p>
        </p:txBody>
      </p:sp>
      <p:sp>
        <p:nvSpPr>
          <p:cNvPr id="179" name="Google Shape;179;g3a61aa48fdd_0_6"/>
          <p:cNvSpPr txBox="1"/>
          <p:nvPr/>
        </p:nvSpPr>
        <p:spPr>
          <a:xfrm>
            <a:off x="1506000" y="1282900"/>
            <a:ext cx="7437900" cy="30582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Font typeface="Be Vietnam Pro Light"/>
              <a:buChar char="●"/>
            </a:pPr>
            <a:r>
              <a:rPr lang="en" sz="2300">
                <a:solidFill>
                  <a:schemeClr val="dk1"/>
                </a:solidFill>
                <a:latin typeface="Be Vietnam Pro Light"/>
                <a:ea typeface="Be Vietnam Pro Light"/>
                <a:cs typeface="Be Vietnam Pro Light"/>
                <a:sym typeface="Be Vietnam Pro Light"/>
              </a:rPr>
              <a:t>January 2026</a:t>
            </a:r>
            <a:endParaRPr sz="2300">
              <a:solidFill>
                <a:schemeClr val="dk1"/>
              </a:solidFill>
              <a:latin typeface="Be Vietnam Pro Light"/>
              <a:ea typeface="Be Vietnam Pro Light"/>
              <a:cs typeface="Be Vietnam Pro Light"/>
              <a:sym typeface="Be Vietnam Pro Light"/>
            </a:endParaRPr>
          </a:p>
          <a:p>
            <a:pPr marL="457200" lvl="0" indent="0" algn="l" rtl="0">
              <a:spcBef>
                <a:spcPts val="0"/>
              </a:spcBef>
              <a:spcAft>
                <a:spcPts val="0"/>
              </a:spcAft>
              <a:buNone/>
            </a:pPr>
            <a:endParaRPr sz="2300">
              <a:solidFill>
                <a:schemeClr val="dk1"/>
              </a:solidFill>
              <a:latin typeface="Be Vietnam Pro Light"/>
              <a:ea typeface="Be Vietnam Pro Light"/>
              <a:cs typeface="Be Vietnam Pro Light"/>
              <a:sym typeface="Be Vietnam Pro Light"/>
            </a:endParaRPr>
          </a:p>
          <a:p>
            <a:pPr marL="914400" lvl="1" indent="-374650" algn="l" rtl="0">
              <a:spcBef>
                <a:spcPts val="0"/>
              </a:spcBef>
              <a:spcAft>
                <a:spcPts val="0"/>
              </a:spcAft>
              <a:buClr>
                <a:schemeClr val="dk1"/>
              </a:buClr>
              <a:buSzPts val="2300"/>
              <a:buFont typeface="Be Vietnam Pro Light"/>
              <a:buChar char="○"/>
            </a:pPr>
            <a:r>
              <a:rPr lang="en" sz="2300">
                <a:solidFill>
                  <a:schemeClr val="dk1"/>
                </a:solidFill>
                <a:latin typeface="Be Vietnam Pro Light"/>
                <a:ea typeface="Be Vietnam Pro Light"/>
                <a:cs typeface="Be Vietnam Pro Light"/>
                <a:sym typeface="Be Vietnam Pro Light"/>
              </a:rPr>
              <a:t>Initial, small-scale pilot</a:t>
            </a:r>
            <a:endParaRPr sz="2300">
              <a:solidFill>
                <a:schemeClr val="dk1"/>
              </a:solidFill>
              <a:latin typeface="Be Vietnam Pro Light"/>
              <a:ea typeface="Be Vietnam Pro Light"/>
              <a:cs typeface="Be Vietnam Pro Light"/>
              <a:sym typeface="Be Vietnam Pro Light"/>
            </a:endParaRPr>
          </a:p>
          <a:p>
            <a:pPr marL="914400" lvl="0" indent="0" algn="l" rtl="0">
              <a:spcBef>
                <a:spcPts val="0"/>
              </a:spcBef>
              <a:spcAft>
                <a:spcPts val="0"/>
              </a:spcAft>
              <a:buNone/>
            </a:pPr>
            <a:endParaRPr sz="2300">
              <a:solidFill>
                <a:schemeClr val="dk1"/>
              </a:solidFill>
              <a:latin typeface="Be Vietnam Pro Light"/>
              <a:ea typeface="Be Vietnam Pro Light"/>
              <a:cs typeface="Be Vietnam Pro Light"/>
              <a:sym typeface="Be Vietnam Pro Light"/>
            </a:endParaRPr>
          </a:p>
          <a:p>
            <a:pPr marL="914400" lvl="1" indent="-374650" algn="l" rtl="0">
              <a:spcBef>
                <a:spcPts val="0"/>
              </a:spcBef>
              <a:spcAft>
                <a:spcPts val="0"/>
              </a:spcAft>
              <a:buClr>
                <a:schemeClr val="dk1"/>
              </a:buClr>
              <a:buSzPts val="2300"/>
              <a:buFont typeface="Be Vietnam Pro Light"/>
              <a:buChar char="○"/>
            </a:pPr>
            <a:r>
              <a:rPr lang="en" sz="2300">
                <a:solidFill>
                  <a:schemeClr val="dk1"/>
                </a:solidFill>
                <a:latin typeface="Be Vietnam Pro Light"/>
                <a:ea typeface="Be Vietnam Pro Light"/>
                <a:cs typeface="Be Vietnam Pro Light"/>
                <a:sym typeface="Be Vietnam Pro Light"/>
              </a:rPr>
              <a:t>One student, from the Ivory Coast</a:t>
            </a:r>
            <a:endParaRPr sz="2300">
              <a:solidFill>
                <a:schemeClr val="dk1"/>
              </a:solidFill>
              <a:latin typeface="Be Vietnam Pro Light"/>
              <a:ea typeface="Be Vietnam Pro Light"/>
              <a:cs typeface="Be Vietnam Pro Light"/>
              <a:sym typeface="Be Vietnam Pro Light"/>
            </a:endParaRPr>
          </a:p>
          <a:p>
            <a:pPr marL="914400" lvl="0" indent="0" algn="l" rtl="0">
              <a:spcBef>
                <a:spcPts val="0"/>
              </a:spcBef>
              <a:spcAft>
                <a:spcPts val="0"/>
              </a:spcAft>
              <a:buNone/>
            </a:pPr>
            <a:endParaRPr sz="2300">
              <a:solidFill>
                <a:schemeClr val="dk1"/>
              </a:solidFill>
              <a:latin typeface="Be Vietnam Pro Light"/>
              <a:ea typeface="Be Vietnam Pro Light"/>
              <a:cs typeface="Be Vietnam Pro Light"/>
              <a:sym typeface="Be Vietnam Pro Light"/>
            </a:endParaRPr>
          </a:p>
          <a:p>
            <a:pPr marL="914400" lvl="1" indent="-374650" algn="l" rtl="0">
              <a:spcBef>
                <a:spcPts val="0"/>
              </a:spcBef>
              <a:spcAft>
                <a:spcPts val="0"/>
              </a:spcAft>
              <a:buClr>
                <a:schemeClr val="dk1"/>
              </a:buClr>
              <a:buSzPts val="2300"/>
              <a:buFont typeface="Be Vietnam Pro Light"/>
              <a:buChar char="○"/>
            </a:pPr>
            <a:r>
              <a:rPr lang="en" sz="2300">
                <a:solidFill>
                  <a:schemeClr val="dk1"/>
                </a:solidFill>
                <a:latin typeface="Be Vietnam Pro Light"/>
                <a:ea typeface="Be Vietnam Pro Light"/>
                <a:cs typeface="Be Vietnam Pro Light"/>
                <a:sym typeface="Be Vietnam Pro Light"/>
              </a:rPr>
              <a:t>Will attend regular ELC classes &amp; work with a tutor on legal content.</a:t>
            </a:r>
            <a:endParaRPr sz="2300">
              <a:solidFill>
                <a:schemeClr val="dk1"/>
              </a:solidFill>
              <a:latin typeface="Be Vietnam Pro Light"/>
              <a:ea typeface="Be Vietnam Pro Light"/>
              <a:cs typeface="Be Vietnam Pro Light"/>
              <a:sym typeface="Be Vietnam Pro Light"/>
            </a:endParaRPr>
          </a:p>
          <a:p>
            <a:pPr marL="0" lvl="0" indent="0" algn="l" rtl="0">
              <a:spcBef>
                <a:spcPts val="0"/>
              </a:spcBef>
              <a:spcAft>
                <a:spcPts val="0"/>
              </a:spcAft>
              <a:buNone/>
            </a:pPr>
            <a:endParaRPr sz="2300">
              <a:solidFill>
                <a:schemeClr val="dk1"/>
              </a:solidFill>
              <a:latin typeface="Be Vietnam Pro Light"/>
              <a:ea typeface="Be Vietnam Pro Light"/>
              <a:cs typeface="Be Vietnam Pro Light"/>
              <a:sym typeface="Be Vietnam Pro Light"/>
            </a:endParaRPr>
          </a:p>
        </p:txBody>
      </p:sp>
      <p:sp>
        <p:nvSpPr>
          <p:cNvPr id="180" name="Google Shape;180;g3a61aa48fdd_0_6"/>
          <p:cNvSpPr txBox="1"/>
          <p:nvPr/>
        </p:nvSpPr>
        <p:spPr>
          <a:xfrm>
            <a:off x="1323200" y="0"/>
            <a:ext cx="8484900" cy="754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3700" b="1">
                <a:solidFill>
                  <a:schemeClr val="dk1"/>
                </a:solidFill>
                <a:latin typeface="Darker Grotesque"/>
                <a:ea typeface="Darker Grotesque"/>
                <a:cs typeface="Darker Grotesque"/>
                <a:sym typeface="Darker Grotesque"/>
              </a:rPr>
              <a:t>Course Structure</a:t>
            </a:r>
            <a:endParaRPr sz="3700" b="1">
              <a:solidFill>
                <a:schemeClr val="dk1"/>
              </a:solidFill>
              <a:latin typeface="Darker Grotesque"/>
              <a:ea typeface="Darker Grotesque"/>
              <a:cs typeface="Darker Grotesque"/>
              <a:sym typeface="Darker Grotesq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a61aa48fdd_0_18"/>
          <p:cNvSpPr txBox="1"/>
          <p:nvPr/>
        </p:nvSpPr>
        <p:spPr>
          <a:xfrm>
            <a:off x="1505825" y="1535550"/>
            <a:ext cx="7437900" cy="280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300">
              <a:solidFill>
                <a:schemeClr val="dk1"/>
              </a:solidFill>
              <a:latin typeface="Be Vietnam Pro Light"/>
              <a:ea typeface="Be Vietnam Pro Light"/>
              <a:cs typeface="Be Vietnam Pro Light"/>
              <a:sym typeface="Be Vietnam Pro Light"/>
            </a:endParaRPr>
          </a:p>
        </p:txBody>
      </p:sp>
      <p:sp>
        <p:nvSpPr>
          <p:cNvPr id="186" name="Google Shape;186;g3a61aa48fdd_0_18"/>
          <p:cNvSpPr txBox="1"/>
          <p:nvPr/>
        </p:nvSpPr>
        <p:spPr>
          <a:xfrm>
            <a:off x="1452650" y="941425"/>
            <a:ext cx="7437900" cy="30582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Font typeface="Be Vietnam Pro Light"/>
              <a:buChar char="●"/>
            </a:pPr>
            <a:r>
              <a:rPr lang="en" sz="2300">
                <a:solidFill>
                  <a:schemeClr val="dk1"/>
                </a:solidFill>
                <a:latin typeface="Be Vietnam Pro Light"/>
                <a:ea typeface="Be Vietnam Pro Light"/>
                <a:cs typeface="Be Vietnam Pro Light"/>
                <a:sym typeface="Be Vietnam Pro Light"/>
              </a:rPr>
              <a:t>January 2027</a:t>
            </a:r>
            <a:endParaRPr sz="2300">
              <a:solidFill>
                <a:schemeClr val="dk1"/>
              </a:solidFill>
              <a:latin typeface="Be Vietnam Pro Light"/>
              <a:ea typeface="Be Vietnam Pro Light"/>
              <a:cs typeface="Be Vietnam Pro Light"/>
              <a:sym typeface="Be Vietnam Pro Light"/>
            </a:endParaRPr>
          </a:p>
          <a:p>
            <a:pPr marL="457200" lvl="0" indent="0" algn="l" rtl="0">
              <a:spcBef>
                <a:spcPts val="0"/>
              </a:spcBef>
              <a:spcAft>
                <a:spcPts val="0"/>
              </a:spcAft>
              <a:buNone/>
            </a:pPr>
            <a:endParaRPr sz="2300">
              <a:solidFill>
                <a:schemeClr val="dk1"/>
              </a:solidFill>
              <a:latin typeface="Be Vietnam Pro Light"/>
              <a:ea typeface="Be Vietnam Pro Light"/>
              <a:cs typeface="Be Vietnam Pro Light"/>
              <a:sym typeface="Be Vietnam Pro Light"/>
            </a:endParaRPr>
          </a:p>
          <a:p>
            <a:pPr marL="914400" lvl="1" indent="-374650" algn="l" rtl="0">
              <a:spcBef>
                <a:spcPts val="0"/>
              </a:spcBef>
              <a:spcAft>
                <a:spcPts val="0"/>
              </a:spcAft>
              <a:buClr>
                <a:schemeClr val="dk1"/>
              </a:buClr>
              <a:buSzPts val="2300"/>
              <a:buFont typeface="Be Vietnam Pro Light"/>
              <a:buChar char="○"/>
            </a:pPr>
            <a:r>
              <a:rPr lang="en" sz="2300">
                <a:solidFill>
                  <a:schemeClr val="dk1"/>
                </a:solidFill>
                <a:latin typeface="Be Vietnam Pro Light"/>
                <a:ea typeface="Be Vietnam Pro Light"/>
                <a:cs typeface="Be Vietnam Pro Light"/>
                <a:sym typeface="Be Vietnam Pro Light"/>
              </a:rPr>
              <a:t>Aim for 8 prospective LLM students</a:t>
            </a:r>
            <a:endParaRPr sz="2300">
              <a:solidFill>
                <a:schemeClr val="dk1"/>
              </a:solidFill>
              <a:latin typeface="Be Vietnam Pro Light"/>
              <a:ea typeface="Be Vietnam Pro Light"/>
              <a:cs typeface="Be Vietnam Pro Light"/>
              <a:sym typeface="Be Vietnam Pro Light"/>
            </a:endParaRPr>
          </a:p>
          <a:p>
            <a:pPr marL="914400" lvl="0" indent="0" algn="l" rtl="0">
              <a:spcBef>
                <a:spcPts val="0"/>
              </a:spcBef>
              <a:spcAft>
                <a:spcPts val="0"/>
              </a:spcAft>
              <a:buNone/>
            </a:pPr>
            <a:endParaRPr sz="2300">
              <a:solidFill>
                <a:schemeClr val="dk1"/>
              </a:solidFill>
              <a:latin typeface="Be Vietnam Pro Light"/>
              <a:ea typeface="Be Vietnam Pro Light"/>
              <a:cs typeface="Be Vietnam Pro Light"/>
              <a:sym typeface="Be Vietnam Pro Light"/>
            </a:endParaRPr>
          </a:p>
          <a:p>
            <a:pPr marL="914400" lvl="1" indent="-374650" algn="l" rtl="0">
              <a:spcBef>
                <a:spcPts val="0"/>
              </a:spcBef>
              <a:spcAft>
                <a:spcPts val="0"/>
              </a:spcAft>
              <a:buClr>
                <a:schemeClr val="dk1"/>
              </a:buClr>
              <a:buSzPts val="2300"/>
              <a:buFont typeface="Be Vietnam Pro Light"/>
              <a:buChar char="○"/>
            </a:pPr>
            <a:r>
              <a:rPr lang="en" sz="2300">
                <a:solidFill>
                  <a:schemeClr val="dk1"/>
                </a:solidFill>
                <a:latin typeface="Be Vietnam Pro Light"/>
                <a:ea typeface="Be Vietnam Pro Light"/>
                <a:cs typeface="Be Vietnam Pro Light"/>
                <a:sym typeface="Be Vietnam Pro Light"/>
              </a:rPr>
              <a:t>Students in their own legal track</a:t>
            </a:r>
            <a:endParaRPr sz="2300">
              <a:solidFill>
                <a:schemeClr val="dk1"/>
              </a:solidFill>
              <a:latin typeface="Be Vietnam Pro Light"/>
              <a:ea typeface="Be Vietnam Pro Light"/>
              <a:cs typeface="Be Vietnam Pro Light"/>
              <a:sym typeface="Be Vietnam Pro Light"/>
            </a:endParaRPr>
          </a:p>
          <a:p>
            <a:pPr marL="914400" lvl="0" indent="0" algn="l" rtl="0">
              <a:spcBef>
                <a:spcPts val="0"/>
              </a:spcBef>
              <a:spcAft>
                <a:spcPts val="0"/>
              </a:spcAft>
              <a:buNone/>
            </a:pPr>
            <a:endParaRPr sz="2300">
              <a:solidFill>
                <a:schemeClr val="dk1"/>
              </a:solidFill>
              <a:latin typeface="Be Vietnam Pro Light"/>
              <a:ea typeface="Be Vietnam Pro Light"/>
              <a:cs typeface="Be Vietnam Pro Light"/>
              <a:sym typeface="Be Vietnam Pro Light"/>
            </a:endParaRPr>
          </a:p>
          <a:p>
            <a:pPr marL="914400" lvl="1" indent="-374650" algn="l" rtl="0">
              <a:spcBef>
                <a:spcPts val="0"/>
              </a:spcBef>
              <a:spcAft>
                <a:spcPts val="0"/>
              </a:spcAft>
              <a:buClr>
                <a:schemeClr val="dk1"/>
              </a:buClr>
              <a:buSzPts val="2300"/>
              <a:buFont typeface="Be Vietnam Pro Light"/>
              <a:buChar char="○"/>
            </a:pPr>
            <a:r>
              <a:rPr lang="en" sz="2300">
                <a:solidFill>
                  <a:schemeClr val="dk1"/>
                </a:solidFill>
                <a:latin typeface="Be Vietnam Pro Light"/>
                <a:ea typeface="Be Vietnam Pro Light"/>
                <a:cs typeface="Be Vietnam Pro Light"/>
                <a:sym typeface="Be Vietnam Pro Light"/>
              </a:rPr>
              <a:t>4 Courses: Reading, Writing, Speaking, Listening</a:t>
            </a:r>
            <a:endParaRPr sz="2300">
              <a:solidFill>
                <a:schemeClr val="dk1"/>
              </a:solidFill>
              <a:latin typeface="Be Vietnam Pro Light"/>
              <a:ea typeface="Be Vietnam Pro Light"/>
              <a:cs typeface="Be Vietnam Pro Light"/>
              <a:sym typeface="Be Vietnam Pro Light"/>
            </a:endParaRPr>
          </a:p>
          <a:p>
            <a:pPr marL="914400" lvl="0" indent="0" algn="l" rtl="0">
              <a:spcBef>
                <a:spcPts val="0"/>
              </a:spcBef>
              <a:spcAft>
                <a:spcPts val="0"/>
              </a:spcAft>
              <a:buNone/>
            </a:pPr>
            <a:endParaRPr sz="2300">
              <a:solidFill>
                <a:schemeClr val="dk1"/>
              </a:solidFill>
              <a:latin typeface="Be Vietnam Pro Light"/>
              <a:ea typeface="Be Vietnam Pro Light"/>
              <a:cs typeface="Be Vietnam Pro Light"/>
              <a:sym typeface="Be Vietnam Pro Light"/>
            </a:endParaRPr>
          </a:p>
          <a:p>
            <a:pPr marL="914400" lvl="1" indent="-374650" algn="l" rtl="0">
              <a:spcBef>
                <a:spcPts val="0"/>
              </a:spcBef>
              <a:spcAft>
                <a:spcPts val="0"/>
              </a:spcAft>
              <a:buClr>
                <a:schemeClr val="dk1"/>
              </a:buClr>
              <a:buSzPts val="2300"/>
              <a:buFont typeface="Be Vietnam Pro Light"/>
              <a:buChar char="○"/>
            </a:pPr>
            <a:r>
              <a:rPr lang="en" sz="2300">
                <a:solidFill>
                  <a:schemeClr val="dk1"/>
                </a:solidFill>
                <a:latin typeface="Be Vietnam Pro Light"/>
                <a:ea typeface="Be Vietnam Pro Light"/>
                <a:cs typeface="Be Vietnam Pro Light"/>
                <a:sym typeface="Be Vietnam Pro Light"/>
              </a:rPr>
              <a:t>Integrated vocabulary and grammar</a:t>
            </a:r>
            <a:endParaRPr sz="2300">
              <a:solidFill>
                <a:schemeClr val="dk1"/>
              </a:solidFill>
              <a:latin typeface="Be Vietnam Pro Light"/>
              <a:ea typeface="Be Vietnam Pro Light"/>
              <a:cs typeface="Be Vietnam Pro Light"/>
              <a:sym typeface="Be Vietnam Pro Light"/>
            </a:endParaRPr>
          </a:p>
          <a:p>
            <a:pPr marL="0" lvl="0" indent="0" algn="l" rtl="0">
              <a:spcBef>
                <a:spcPts val="0"/>
              </a:spcBef>
              <a:spcAft>
                <a:spcPts val="0"/>
              </a:spcAft>
              <a:buNone/>
            </a:pPr>
            <a:endParaRPr sz="2300">
              <a:solidFill>
                <a:schemeClr val="dk1"/>
              </a:solidFill>
              <a:latin typeface="Be Vietnam Pro Light"/>
              <a:ea typeface="Be Vietnam Pro Light"/>
              <a:cs typeface="Be Vietnam Pro Light"/>
              <a:sym typeface="Be Vietnam Pro Light"/>
            </a:endParaRPr>
          </a:p>
        </p:txBody>
      </p:sp>
      <p:sp>
        <p:nvSpPr>
          <p:cNvPr id="187" name="Google Shape;187;g3a61aa48fdd_0_18"/>
          <p:cNvSpPr txBox="1"/>
          <p:nvPr/>
        </p:nvSpPr>
        <p:spPr>
          <a:xfrm>
            <a:off x="1323200" y="0"/>
            <a:ext cx="8484900" cy="754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3700" b="1">
                <a:solidFill>
                  <a:schemeClr val="dk1"/>
                </a:solidFill>
                <a:latin typeface="Darker Grotesque"/>
                <a:ea typeface="Darker Grotesque"/>
                <a:cs typeface="Darker Grotesque"/>
                <a:sym typeface="Darker Grotesque"/>
              </a:rPr>
              <a:t>Course Structure</a:t>
            </a:r>
            <a:endParaRPr sz="3700" b="1">
              <a:solidFill>
                <a:schemeClr val="dk1"/>
              </a:solidFill>
              <a:latin typeface="Darker Grotesque"/>
              <a:ea typeface="Darker Grotesque"/>
              <a:cs typeface="Darker Grotesque"/>
              <a:sym typeface="Darker Grotesq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af10845809_0_2"/>
          <p:cNvSpPr txBox="1">
            <a:spLocks noGrp="1"/>
          </p:cNvSpPr>
          <p:nvPr>
            <p:ph type="title"/>
          </p:nvPr>
        </p:nvSpPr>
        <p:spPr>
          <a:xfrm>
            <a:off x="6045325" y="2953225"/>
            <a:ext cx="2870100" cy="1511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3600"/>
              <a:buNone/>
            </a:pPr>
            <a:r>
              <a:rPr lang="en"/>
              <a:t>Listening - Outcomes</a:t>
            </a:r>
            <a:endParaRPr/>
          </a:p>
        </p:txBody>
      </p:sp>
      <p:sp>
        <p:nvSpPr>
          <p:cNvPr id="193" name="Google Shape;193;g3af10845809_0_2"/>
          <p:cNvSpPr txBox="1">
            <a:spLocks noGrp="1"/>
          </p:cNvSpPr>
          <p:nvPr>
            <p:ph type="title" idx="2"/>
          </p:nvPr>
        </p:nvSpPr>
        <p:spPr>
          <a:xfrm>
            <a:off x="1647825" y="1218875"/>
            <a:ext cx="1652100" cy="915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
              <a:t>02</a:t>
            </a:r>
            <a:endParaRPr/>
          </a:p>
        </p:txBody>
      </p:sp>
      <p:sp>
        <p:nvSpPr>
          <p:cNvPr id="194" name="Google Shape;194;g3af10845809_0_2"/>
          <p:cNvSpPr txBox="1"/>
          <p:nvPr/>
        </p:nvSpPr>
        <p:spPr>
          <a:xfrm>
            <a:off x="7651225" y="351600"/>
            <a:ext cx="12642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rgbClr val="000000"/>
              </a:buClr>
              <a:buSzPts val="1600"/>
              <a:buFont typeface="Arial"/>
              <a:buNone/>
            </a:pPr>
            <a:r>
              <a:rPr lang="en" sz="1600">
                <a:solidFill>
                  <a:schemeClr val="dk1"/>
                </a:solidFill>
                <a:latin typeface="Darker Grotesque"/>
                <a:ea typeface="Darker Grotesque"/>
                <a:cs typeface="Darker Grotesque"/>
                <a:sym typeface="Darker Grotesque"/>
              </a:rPr>
              <a:t>12/10/2025</a:t>
            </a:r>
            <a:endParaRPr sz="1600">
              <a:solidFill>
                <a:schemeClr val="dk1"/>
              </a:solidFill>
              <a:latin typeface="Darker Grotesque"/>
              <a:ea typeface="Darker Grotesque"/>
              <a:cs typeface="Darker Grotesque"/>
              <a:sym typeface="Darker Grotesque"/>
            </a:endParaRPr>
          </a:p>
          <a:p>
            <a:pPr marL="0" marR="0" lvl="0" indent="0" algn="r" rtl="0">
              <a:lnSpc>
                <a:spcPct val="100000"/>
              </a:lnSpc>
              <a:spcBef>
                <a:spcPts val="0"/>
              </a:spcBef>
              <a:spcAft>
                <a:spcPts val="0"/>
              </a:spcAft>
              <a:buClr>
                <a:srgbClr val="000000"/>
              </a:buClr>
              <a:buSzPts val="1600"/>
              <a:buFont typeface="Arial"/>
              <a:buNone/>
            </a:pPr>
            <a:endParaRPr sz="1600">
              <a:solidFill>
                <a:schemeClr val="dk1"/>
              </a:solidFill>
              <a:latin typeface="Darker Grotesque"/>
              <a:ea typeface="Darker Grotesque"/>
              <a:cs typeface="Darker Grotesque"/>
              <a:sym typeface="Darker Grotesque"/>
            </a:endParaRPr>
          </a:p>
        </p:txBody>
      </p:sp>
      <p:sp>
        <p:nvSpPr>
          <p:cNvPr id="195" name="Google Shape;195;g3af10845809_0_2"/>
          <p:cNvSpPr txBox="1"/>
          <p:nvPr/>
        </p:nvSpPr>
        <p:spPr>
          <a:xfrm rot="-5400000" flipH="1">
            <a:off x="329061" y="3944250"/>
            <a:ext cx="1264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600"/>
              <a:buFont typeface="Arial"/>
              <a:buNone/>
            </a:pPr>
            <a:r>
              <a:rPr lang="en" sz="1600" b="1">
                <a:solidFill>
                  <a:schemeClr val="dk1"/>
                </a:solidFill>
                <a:latin typeface="Darker Grotesque"/>
                <a:ea typeface="Darker Grotesque"/>
                <a:cs typeface="Darker Grotesque"/>
                <a:sym typeface="Darker Grotesque"/>
              </a:rPr>
              <a:t>LING 677</a:t>
            </a:r>
            <a:endParaRPr sz="1600">
              <a:solidFill>
                <a:schemeClr val="dk1"/>
              </a:solidFill>
              <a:latin typeface="Darker Grotesque"/>
              <a:ea typeface="Darker Grotesque"/>
              <a:cs typeface="Darker Grotesque"/>
              <a:sym typeface="Darker Grotesque"/>
            </a:endParaRPr>
          </a:p>
          <a:p>
            <a:pPr marL="0" marR="0" lvl="0" indent="0" algn="l" rtl="0">
              <a:lnSpc>
                <a:spcPct val="100000"/>
              </a:lnSpc>
              <a:spcBef>
                <a:spcPts val="0"/>
              </a:spcBef>
              <a:spcAft>
                <a:spcPts val="0"/>
              </a:spcAft>
              <a:buClr>
                <a:srgbClr val="000000"/>
              </a:buClr>
              <a:buSzPts val="1600"/>
              <a:buFont typeface="Arial"/>
              <a:buNone/>
            </a:pPr>
            <a:endParaRPr sz="1600" b="1">
              <a:solidFill>
                <a:schemeClr val="dk1"/>
              </a:solidFill>
              <a:latin typeface="Darker Grotesque"/>
              <a:ea typeface="Darker Grotesque"/>
              <a:cs typeface="Darker Grotesque"/>
              <a:sym typeface="Darker Grotesque"/>
            </a:endParaRPr>
          </a:p>
        </p:txBody>
      </p:sp>
      <p:sp>
        <p:nvSpPr>
          <p:cNvPr id="196" name="Google Shape;196;g3af10845809_0_2"/>
          <p:cNvSpPr txBox="1"/>
          <p:nvPr/>
        </p:nvSpPr>
        <p:spPr>
          <a:xfrm rot="-5400000" flipH="1">
            <a:off x="329061" y="522150"/>
            <a:ext cx="1264200" cy="67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600"/>
              <a:buFont typeface="Arial"/>
              <a:buNone/>
            </a:pPr>
            <a:r>
              <a:rPr lang="en" sz="1600" b="1">
                <a:solidFill>
                  <a:schemeClr val="dk1"/>
                </a:solidFill>
                <a:latin typeface="Darker Grotesque"/>
                <a:ea typeface="Darker Grotesque"/>
                <a:cs typeface="Darker Grotesque"/>
                <a:sym typeface="Darker Grotesque"/>
              </a:rPr>
              <a:t>ELP</a:t>
            </a:r>
            <a:endParaRPr sz="1600" b="1">
              <a:solidFill>
                <a:schemeClr val="dk1"/>
              </a:solidFill>
              <a:latin typeface="Darker Grotesque"/>
              <a:ea typeface="Darker Grotesque"/>
              <a:cs typeface="Darker Grotesque"/>
              <a:sym typeface="Darker Grotesque"/>
            </a:endParaRPr>
          </a:p>
          <a:p>
            <a:pPr marL="0" marR="0" lvl="0" indent="0" algn="r" rtl="0">
              <a:lnSpc>
                <a:spcPct val="100000"/>
              </a:lnSpc>
              <a:spcBef>
                <a:spcPts val="0"/>
              </a:spcBef>
              <a:spcAft>
                <a:spcPts val="0"/>
              </a:spcAft>
              <a:buClr>
                <a:srgbClr val="000000"/>
              </a:buClr>
              <a:buSzPts val="1600"/>
              <a:buFont typeface="Arial"/>
              <a:buNone/>
            </a:pPr>
            <a:endParaRPr sz="1600" b="1">
              <a:solidFill>
                <a:schemeClr val="dk1"/>
              </a:solidFill>
              <a:latin typeface="Darker Grotesque"/>
              <a:ea typeface="Darker Grotesque"/>
              <a:cs typeface="Darker Grotesque"/>
              <a:sym typeface="Darker Grotesq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3af68566d35_3_17"/>
          <p:cNvSpPr txBox="1">
            <a:spLocks noGrp="1"/>
          </p:cNvSpPr>
          <p:nvPr>
            <p:ph type="title"/>
          </p:nvPr>
        </p:nvSpPr>
        <p:spPr>
          <a:xfrm>
            <a:off x="498250" y="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b="0">
                <a:solidFill>
                  <a:srgbClr val="000000"/>
                </a:solidFill>
                <a:latin typeface="Calibri"/>
                <a:ea typeface="Calibri"/>
                <a:cs typeface="Calibri"/>
                <a:sym typeface="Calibri"/>
              </a:rPr>
              <a:t>Course Learning Outcomes: Overview</a:t>
            </a:r>
            <a:endParaRPr sz="1500"/>
          </a:p>
        </p:txBody>
      </p:sp>
      <p:sp>
        <p:nvSpPr>
          <p:cNvPr id="202" name="Google Shape;202;g3af68566d35_3_17"/>
          <p:cNvSpPr txBox="1">
            <a:spLocks noGrp="1"/>
          </p:cNvSpPr>
          <p:nvPr>
            <p:ph type="body" idx="1"/>
          </p:nvPr>
        </p:nvSpPr>
        <p:spPr>
          <a:xfrm>
            <a:off x="228600" y="999327"/>
            <a:ext cx="77040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2300">
                <a:solidFill>
                  <a:srgbClr val="000000"/>
                </a:solidFill>
                <a:latin typeface="Arial"/>
                <a:ea typeface="Arial"/>
                <a:cs typeface="Arial"/>
                <a:sym typeface="Arial"/>
              </a:rPr>
              <a:t>•</a:t>
            </a:r>
            <a:r>
              <a:rPr lang="en" sz="2300">
                <a:solidFill>
                  <a:srgbClr val="000000"/>
                </a:solidFill>
                <a:latin typeface="Calibri"/>
                <a:ea typeface="Calibri"/>
                <a:cs typeface="Calibri"/>
                <a:sym typeface="Calibri"/>
              </a:rPr>
              <a:t>Understands auth</a:t>
            </a:r>
            <a:r>
              <a:rPr lang="en" sz="2400">
                <a:solidFill>
                  <a:srgbClr val="000000"/>
                </a:solidFill>
                <a:latin typeface="Calibri"/>
                <a:ea typeface="Calibri"/>
                <a:cs typeface="Calibri"/>
                <a:sym typeface="Calibri"/>
              </a:rPr>
              <a:t>entic academic and legal spoken English</a:t>
            </a:r>
            <a:endParaRPr sz="2400">
              <a:solidFill>
                <a:srgbClr val="000000"/>
              </a:solidFill>
              <a:latin typeface="Calibri"/>
              <a:ea typeface="Calibri"/>
              <a:cs typeface="Calibri"/>
              <a:sym typeface="Calibri"/>
            </a:endParaRPr>
          </a:p>
          <a:p>
            <a:pPr marL="0" lvl="0" indent="0" algn="l" rtl="0">
              <a:lnSpc>
                <a:spcPct val="115000"/>
              </a:lnSpc>
              <a:spcBef>
                <a:spcPts val="600"/>
              </a:spcBef>
              <a:spcAft>
                <a:spcPts val="0"/>
              </a:spcAft>
              <a:buNone/>
            </a:pPr>
            <a:r>
              <a:rPr lang="en" sz="2400">
                <a:solidFill>
                  <a:srgbClr val="000000"/>
                </a:solidFill>
                <a:latin typeface="Arial"/>
                <a:ea typeface="Arial"/>
                <a:cs typeface="Arial"/>
                <a:sym typeface="Arial"/>
              </a:rPr>
              <a:t>•</a:t>
            </a:r>
            <a:r>
              <a:rPr lang="en" sz="2400">
                <a:solidFill>
                  <a:srgbClr val="000000"/>
                </a:solidFill>
                <a:latin typeface="Calibri"/>
                <a:ea typeface="Calibri"/>
                <a:cs typeface="Calibri"/>
                <a:sym typeface="Calibri"/>
              </a:rPr>
              <a:t>Identifies explicit &amp; implicit main ideas and supporting details</a:t>
            </a:r>
            <a:endParaRPr sz="2400">
              <a:solidFill>
                <a:srgbClr val="000000"/>
              </a:solidFill>
              <a:latin typeface="Calibri"/>
              <a:ea typeface="Calibri"/>
              <a:cs typeface="Calibri"/>
              <a:sym typeface="Calibri"/>
            </a:endParaRPr>
          </a:p>
          <a:p>
            <a:pPr marL="0" lvl="0" indent="0" algn="l" rtl="0">
              <a:lnSpc>
                <a:spcPct val="115000"/>
              </a:lnSpc>
              <a:spcBef>
                <a:spcPts val="600"/>
              </a:spcBef>
              <a:spcAft>
                <a:spcPts val="0"/>
              </a:spcAft>
              <a:buNone/>
            </a:pPr>
            <a:r>
              <a:rPr lang="en" sz="2400">
                <a:solidFill>
                  <a:srgbClr val="000000"/>
                </a:solidFill>
                <a:latin typeface="Arial"/>
                <a:ea typeface="Arial"/>
                <a:cs typeface="Arial"/>
                <a:sym typeface="Arial"/>
              </a:rPr>
              <a:t>•</a:t>
            </a:r>
            <a:r>
              <a:rPr lang="en" sz="2400">
                <a:solidFill>
                  <a:srgbClr val="000000"/>
                </a:solidFill>
                <a:latin typeface="Calibri"/>
                <a:ea typeface="Calibri"/>
                <a:cs typeface="Calibri"/>
                <a:sym typeface="Calibri"/>
              </a:rPr>
              <a:t>Recognizes legal reasoning, rhetorical strategy, tone, stance</a:t>
            </a:r>
            <a:endParaRPr sz="2400">
              <a:solidFill>
                <a:srgbClr val="000000"/>
              </a:solidFill>
              <a:latin typeface="Calibri"/>
              <a:ea typeface="Calibri"/>
              <a:cs typeface="Calibri"/>
              <a:sym typeface="Calibri"/>
            </a:endParaRPr>
          </a:p>
          <a:p>
            <a:pPr marL="0" lvl="0" indent="0" algn="l" rtl="0">
              <a:lnSpc>
                <a:spcPct val="115000"/>
              </a:lnSpc>
              <a:spcBef>
                <a:spcPts val="600"/>
              </a:spcBef>
              <a:spcAft>
                <a:spcPts val="0"/>
              </a:spcAft>
              <a:buNone/>
            </a:pPr>
            <a:r>
              <a:rPr lang="en" sz="2400">
                <a:solidFill>
                  <a:srgbClr val="000000"/>
                </a:solidFill>
                <a:latin typeface="Arial"/>
                <a:ea typeface="Arial"/>
                <a:cs typeface="Arial"/>
                <a:sym typeface="Arial"/>
              </a:rPr>
              <a:t>•</a:t>
            </a:r>
            <a:r>
              <a:rPr lang="en" sz="2400">
                <a:solidFill>
                  <a:srgbClr val="000000"/>
                </a:solidFill>
                <a:latin typeface="Calibri"/>
                <a:ea typeface="Calibri"/>
                <a:cs typeface="Calibri"/>
                <a:sym typeface="Calibri"/>
              </a:rPr>
              <a:t>Follows fast-paced delivery, interruptions, topic shifts</a:t>
            </a:r>
            <a:endParaRPr sz="2400">
              <a:solidFill>
                <a:srgbClr val="000000"/>
              </a:solidFill>
              <a:latin typeface="Calibri"/>
              <a:ea typeface="Calibri"/>
              <a:cs typeface="Calibri"/>
              <a:sym typeface="Calibri"/>
            </a:endParaRPr>
          </a:p>
          <a:p>
            <a:pPr marL="0" lvl="0" indent="0" algn="l" rtl="0">
              <a:lnSpc>
                <a:spcPct val="115000"/>
              </a:lnSpc>
              <a:spcBef>
                <a:spcPts val="600"/>
              </a:spcBef>
              <a:spcAft>
                <a:spcPts val="0"/>
              </a:spcAft>
              <a:buNone/>
            </a:pPr>
            <a:r>
              <a:rPr lang="en" sz="2400">
                <a:solidFill>
                  <a:srgbClr val="000000"/>
                </a:solidFill>
                <a:latin typeface="Arial"/>
                <a:ea typeface="Arial"/>
                <a:cs typeface="Arial"/>
                <a:sym typeface="Arial"/>
              </a:rPr>
              <a:t>•</a:t>
            </a:r>
            <a:r>
              <a:rPr lang="en" sz="2400">
                <a:solidFill>
                  <a:srgbClr val="000000"/>
                </a:solidFill>
                <a:latin typeface="Calibri"/>
                <a:ea typeface="Calibri"/>
                <a:cs typeface="Calibri"/>
                <a:sym typeface="Calibri"/>
              </a:rPr>
              <a:t>Tracks argument flow through suprasegmental cues</a:t>
            </a:r>
            <a:endParaRPr sz="2400">
              <a:solidFill>
                <a:srgbClr val="000000"/>
              </a:solidFill>
              <a:latin typeface="Calibri"/>
              <a:ea typeface="Calibri"/>
              <a:cs typeface="Calibri"/>
              <a:sym typeface="Calibri"/>
            </a:endParaRPr>
          </a:p>
          <a:p>
            <a:pPr marL="0" lvl="0" indent="0" algn="l" rtl="0">
              <a:spcBef>
                <a:spcPts val="0"/>
              </a:spcBef>
              <a:spcAft>
                <a:spcPts val="0"/>
              </a:spcAft>
              <a:buNone/>
            </a:pPr>
            <a:endParaRPr sz="900"/>
          </a:p>
        </p:txBody>
      </p:sp>
    </p:spTree>
  </p:cSld>
  <p:clrMapOvr>
    <a:masterClrMapping/>
  </p:clrMapOvr>
</p:sld>
</file>

<file path=ppt/theme/theme1.xml><?xml version="1.0" encoding="utf-8"?>
<a:theme xmlns:a="http://schemas.openxmlformats.org/drawingml/2006/main" name="SWOT Analysis by Slidesgo">
  <a:themeElements>
    <a:clrScheme name="Simple Light">
      <a:dk1>
        <a:srgbClr val="FFFFFF"/>
      </a:dk1>
      <a:lt1>
        <a:srgbClr val="3D2222"/>
      </a:lt1>
      <a:dk2>
        <a:srgbClr val="FFFFFF"/>
      </a:dk2>
      <a:lt2>
        <a:srgbClr val="294240"/>
      </a:lt2>
      <a:accent1>
        <a:srgbClr val="CEC381"/>
      </a:accent1>
      <a:accent2>
        <a:srgbClr val="CC9292"/>
      </a:accent2>
      <a:accent3>
        <a:srgbClr val="4E7277"/>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514</Words>
  <Application>Microsoft Macintosh PowerPoint</Application>
  <PresentationFormat>On-screen Show (16:9)</PresentationFormat>
  <Paragraphs>138</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Darker Grotesque ExtraBold</vt:lpstr>
      <vt:lpstr>Nunito Light</vt:lpstr>
      <vt:lpstr>Darker Grotesque</vt:lpstr>
      <vt:lpstr>Calibri</vt:lpstr>
      <vt:lpstr>Arial</vt:lpstr>
      <vt:lpstr>Open Sans Light</vt:lpstr>
      <vt:lpstr>Darker Grotesque Medium</vt:lpstr>
      <vt:lpstr>Be Vietnam Pro Light</vt:lpstr>
      <vt:lpstr>Raleway</vt:lpstr>
      <vt:lpstr>SWOT Analysis by Slidesgo</vt:lpstr>
      <vt:lpstr>English for Legal Purposes</vt:lpstr>
      <vt:lpstr>TABLE OF CONTENTS</vt:lpstr>
      <vt:lpstr>Introduction and Overview</vt:lpstr>
      <vt:lpstr>Introduction and Background</vt:lpstr>
      <vt:lpstr>PowerPoint Presentation</vt:lpstr>
      <vt:lpstr>PowerPoint Presentation</vt:lpstr>
      <vt:lpstr>PowerPoint Presentation</vt:lpstr>
      <vt:lpstr>Listening - Outcomes</vt:lpstr>
      <vt:lpstr>Course Learning Outcomes: Overview</vt:lpstr>
      <vt:lpstr>Strategies, Integration &amp; Vocabulary</vt:lpstr>
      <vt:lpstr>Reading - Materials</vt:lpstr>
      <vt:lpstr>General Online Sources</vt:lpstr>
      <vt:lpstr>University of Pittsburgh Program</vt:lpstr>
      <vt:lpstr>University of Pittsburgh Program</vt:lpstr>
      <vt:lpstr>Speaking- Assessment</vt:lpstr>
      <vt:lpstr>PowerPoint Presentation</vt:lpstr>
      <vt:lpstr>PowerPoint Presentation</vt:lpstr>
      <vt:lpstr>Writing -  Learning Experiences</vt:lpstr>
      <vt:lpstr>Writing Learning Experiences</vt:lpstr>
      <vt:lpstr>PowerPoint Presentation</vt:lpstr>
      <vt:lpstr>Writing Learning Experiences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Vidya Irene Purushottam</cp:lastModifiedBy>
  <cp:revision>1</cp:revision>
  <dcterms:modified xsi:type="dcterms:W3CDTF">2026-04-16T06:21:42Z</dcterms:modified>
</cp:coreProperties>
</file>